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045" y="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ChangeArrowheads="1"/>
          </p:cNvSpPr>
          <p:nvPr/>
        </p:nvSpPr>
        <p:spPr bwMode="auto">
          <a:xfrm>
            <a:off x="0" y="-521329"/>
            <a:ext cx="6858000" cy="1227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sk-SK" sz="1200" u="sng" dirty="0">
              <a:latin typeface="Bookman Old Style" pitchFamily="18" charset="0"/>
              <a:sym typeface="Wingdings" pitchFamily="2" charset="2"/>
            </a:endParaRPr>
          </a:p>
          <a:p>
            <a:pPr algn="ctr" eaLnBrk="0" hangingPunct="0">
              <a:defRPr/>
            </a:pPr>
            <a:endParaRPr lang="sk-SK" sz="1200" u="sng" dirty="0">
              <a:latin typeface="Bookman Old Style" pitchFamily="18" charset="0"/>
              <a:sym typeface="Wingdings" pitchFamily="2" charset="2"/>
            </a:endParaRPr>
          </a:p>
          <a:p>
            <a:pPr algn="ctr" eaLnBrk="0" hangingPunct="0">
              <a:defRPr/>
            </a:pPr>
            <a:endParaRPr lang="sk-SK" sz="1200" u="sng" dirty="0">
              <a:latin typeface="Bookman Old Style" pitchFamily="18" charset="0"/>
              <a:sym typeface="Wingdings" pitchFamily="2" charset="2"/>
            </a:endParaRPr>
          </a:p>
          <a:p>
            <a:pPr algn="ctr" eaLnBrk="0" hangingPunct="0">
              <a:defRPr/>
            </a:pPr>
            <a:endParaRPr lang="sk-SK" sz="1200" u="sng" dirty="0">
              <a:latin typeface="Bookman Old Style" pitchFamily="18" charset="0"/>
              <a:sym typeface="Wingdings" pitchFamily="2" charset="2"/>
            </a:endParaRPr>
          </a:p>
          <a:p>
            <a:pPr algn="ctr" eaLnBrk="0" hangingPunct="0">
              <a:defRPr/>
            </a:pPr>
            <a:endParaRPr lang="sk-SK" sz="1200" u="sng" dirty="0">
              <a:latin typeface="Bookman Old Style" pitchFamily="18" charset="0"/>
              <a:sym typeface="Wingdings" pitchFamily="2" charset="2"/>
            </a:endParaRPr>
          </a:p>
          <a:p>
            <a:pPr algn="ctr" eaLnBrk="0" hangingPunct="0">
              <a:defRPr/>
            </a:pPr>
            <a:endParaRPr lang="de-DE" sz="1200" u="sng" dirty="0">
              <a:latin typeface="Bookman Old Style" pitchFamily="18" charset="0"/>
              <a:sym typeface="Wingdings" pitchFamily="2" charset="2"/>
            </a:endParaRPr>
          </a:p>
          <a:p>
            <a:pPr algn="ctr">
              <a:spcBef>
                <a:spcPct val="20000"/>
              </a:spcBef>
              <a:defRPr/>
            </a:pPr>
            <a:r>
              <a:rPr lang="sk-SK" sz="1200" u="sng" dirty="0" err="1">
                <a:latin typeface="Bookman Old Style" pitchFamily="18" charset="0"/>
                <a:sym typeface="Wingdings" pitchFamily="2" charset="2"/>
              </a:rPr>
              <a:t>Soups</a:t>
            </a:r>
            <a:endParaRPr lang="de-DE" sz="1200" u="sng" dirty="0">
              <a:latin typeface="Bookman Old Style" pitchFamily="18" charset="0"/>
              <a:sym typeface="Wingdings" pitchFamily="2" charset="2"/>
            </a:endParaRPr>
          </a:p>
          <a:p>
            <a:pPr>
              <a:spcBef>
                <a:spcPct val="20000"/>
              </a:spcBef>
              <a:defRPr/>
            </a:pPr>
            <a:r>
              <a:rPr lang="sk-SK" sz="1200" dirty="0" err="1" smtClean="0">
                <a:latin typeface="Bookman Old Style" pitchFamily="18" charset="0"/>
              </a:rPr>
              <a:t>Veal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broth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with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liver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dumpling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700" dirty="0" smtClean="0">
                <a:latin typeface="Bookman Old Style" pitchFamily="18" charset="0"/>
              </a:rPr>
              <a:t>( </a:t>
            </a:r>
            <a:r>
              <a:rPr lang="sk-SK" sz="700" dirty="0">
                <a:latin typeface="Bookman Old Style" pitchFamily="18" charset="0"/>
              </a:rPr>
              <a:t>0</a:t>
            </a:r>
            <a:r>
              <a:rPr lang="de-DE" sz="700" dirty="0">
                <a:latin typeface="Bookman Old Style" pitchFamily="18" charset="0"/>
              </a:rPr>
              <a:t>,</a:t>
            </a:r>
            <a:r>
              <a:rPr lang="sk-SK" sz="700" dirty="0">
                <a:latin typeface="Bookman Old Style" pitchFamily="18" charset="0"/>
              </a:rPr>
              <a:t>22 l / </a:t>
            </a:r>
            <a:r>
              <a:rPr lang="sk-SK" sz="700" dirty="0" smtClean="0">
                <a:latin typeface="Bookman Old Style" pitchFamily="18" charset="0"/>
              </a:rPr>
              <a:t>A1,3,9 </a:t>
            </a:r>
            <a:r>
              <a:rPr lang="sk-SK" sz="700" dirty="0">
                <a:latin typeface="Bookman Old Style" pitchFamily="18" charset="0"/>
              </a:rPr>
              <a:t>)</a:t>
            </a:r>
            <a:r>
              <a:rPr lang="sk-SK" sz="1200" dirty="0">
                <a:latin typeface="Bookman Old Style" pitchFamily="18" charset="0"/>
              </a:rPr>
              <a:t>                                                     </a:t>
            </a:r>
            <a:r>
              <a:rPr lang="sk-SK" sz="1200" dirty="0" smtClean="0">
                <a:latin typeface="Bookman Old Style" pitchFamily="18" charset="0"/>
              </a:rPr>
              <a:t>            </a:t>
            </a:r>
            <a:r>
              <a:rPr lang="sk-SK" sz="900" dirty="0" smtClean="0">
                <a:latin typeface="Bookman Old Style" pitchFamily="18" charset="0"/>
              </a:rPr>
              <a:t>3,50</a:t>
            </a:r>
            <a:r>
              <a:rPr lang="de-DE" sz="900" dirty="0" smtClean="0">
                <a:latin typeface="Bookman Old Style" pitchFamily="18" charset="0"/>
              </a:rPr>
              <a:t>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sk-SK" sz="1200" dirty="0">
              <a:latin typeface="Bookman Old Style" pitchFamily="18" charset="0"/>
            </a:endParaRPr>
          </a:p>
          <a:p>
            <a:pPr marL="533400" indent="-533400" algn="just">
              <a:spcBef>
                <a:spcPct val="20000"/>
              </a:spcBef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 marL="533400" indent="-533400" algn="just">
              <a:spcBef>
                <a:spcPct val="20000"/>
              </a:spcBef>
              <a:defRPr/>
            </a:pPr>
            <a:r>
              <a:rPr lang="sk-SK" sz="1200" dirty="0" err="1" smtClean="0">
                <a:latin typeface="Bookman Old Style" pitchFamily="18" charset="0"/>
              </a:rPr>
              <a:t>Mushrooms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cream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soup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700" dirty="0" smtClean="0">
                <a:latin typeface="Bookman Old Style" pitchFamily="18" charset="0"/>
              </a:rPr>
              <a:t>(0,2</a:t>
            </a:r>
            <a:r>
              <a:rPr lang="de-DE" sz="700" dirty="0">
                <a:latin typeface="Bookman Old Style" pitchFamily="18" charset="0"/>
              </a:rPr>
              <a:t>2</a:t>
            </a:r>
            <a:r>
              <a:rPr lang="sk-SK" sz="700" dirty="0">
                <a:latin typeface="Bookman Old Style" pitchFamily="18" charset="0"/>
              </a:rPr>
              <a:t> l/A7,9)  </a:t>
            </a:r>
            <a:r>
              <a:rPr lang="sk-SK" sz="1100" dirty="0">
                <a:latin typeface="Bookman Old Style" pitchFamily="18" charset="0"/>
              </a:rPr>
              <a:t>	                                  </a:t>
            </a:r>
            <a:r>
              <a:rPr lang="sk-SK" sz="1100" dirty="0" smtClean="0">
                <a:latin typeface="Bookman Old Style" pitchFamily="18" charset="0"/>
              </a:rPr>
              <a:t>                                              </a:t>
            </a:r>
            <a:r>
              <a:rPr lang="sk-SK" sz="900" dirty="0" smtClean="0">
                <a:latin typeface="Bookman Old Style" pitchFamily="18" charset="0"/>
              </a:rPr>
              <a:t>3,50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sk-SK" sz="1200" u="sng" dirty="0">
              <a:latin typeface="Bookman Old Style" pitchFamily="18" charset="0"/>
              <a:sym typeface="Wingdings" pitchFamily="2" charset="2"/>
            </a:endParaRPr>
          </a:p>
          <a:p>
            <a:pPr algn="ctr">
              <a:spcBef>
                <a:spcPct val="20000"/>
              </a:spcBef>
              <a:defRPr/>
            </a:pPr>
            <a:endParaRPr lang="sk-SK" sz="1200" u="sng" dirty="0">
              <a:latin typeface="Bookman Old Style" pitchFamily="18" charset="0"/>
              <a:sym typeface="Wingdings" pitchFamily="2" charset="2"/>
            </a:endParaRPr>
          </a:p>
          <a:p>
            <a:pPr algn="ctr">
              <a:spcBef>
                <a:spcPct val="20000"/>
              </a:spcBef>
              <a:defRPr/>
            </a:pPr>
            <a:r>
              <a:rPr lang="sk-SK" sz="1200" u="sng" dirty="0">
                <a:latin typeface="Bookman Old Style" pitchFamily="18" charset="0"/>
                <a:sym typeface="Wingdings" pitchFamily="2" charset="2"/>
              </a:rPr>
              <a:t>Main </a:t>
            </a:r>
            <a:r>
              <a:rPr lang="sk-SK" sz="1200" u="sng" dirty="0" err="1">
                <a:latin typeface="Bookman Old Style" pitchFamily="18" charset="0"/>
                <a:sym typeface="Wingdings" pitchFamily="2" charset="2"/>
              </a:rPr>
              <a:t>dishes</a:t>
            </a:r>
            <a:endParaRPr lang="sk-SK" sz="1200" u="sng" dirty="0">
              <a:latin typeface="Bookman Old Style" pitchFamily="18" charset="0"/>
              <a:sym typeface="Wingdings" pitchFamily="2" charset="2"/>
            </a:endParaRPr>
          </a:p>
          <a:p>
            <a:pPr>
              <a:spcBef>
                <a:spcPct val="20000"/>
              </a:spcBef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de-DE" sz="1200" dirty="0" err="1">
                <a:latin typeface="Bookman Old Style" pitchFamily="18" charset="0"/>
              </a:rPr>
              <a:t>Chicken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supreme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700" dirty="0" smtClean="0">
                <a:latin typeface="Bookman Old Style" pitchFamily="18" charset="0"/>
              </a:rPr>
              <a:t>(</a:t>
            </a:r>
            <a:r>
              <a:rPr lang="sk-SK" sz="700" dirty="0">
                <a:latin typeface="Bookman Old Style" pitchFamily="18" charset="0"/>
              </a:rPr>
              <a:t>150 g), </a:t>
            </a:r>
            <a:r>
              <a:rPr lang="sk-SK" sz="1200" dirty="0">
                <a:latin typeface="Bookman Old Style" pitchFamily="18" charset="0"/>
              </a:rPr>
              <a:t>sherry </a:t>
            </a:r>
            <a:r>
              <a:rPr lang="sk-SK" sz="1200" dirty="0" err="1">
                <a:latin typeface="Bookman Old Style" pitchFamily="18" charset="0"/>
              </a:rPr>
              <a:t>tomatoes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700" dirty="0">
                <a:latin typeface="Bookman Old Style" pitchFamily="18" charset="0"/>
              </a:rPr>
              <a:t>(30 g), </a:t>
            </a:r>
            <a:r>
              <a:rPr lang="sk-SK" sz="1200" dirty="0" err="1" smtClean="0">
                <a:latin typeface="Bookman Old Style" pitchFamily="18" charset="0"/>
              </a:rPr>
              <a:t>thyme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couscous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700" dirty="0" smtClean="0">
                <a:latin typeface="Bookman Old Style" pitchFamily="18" charset="0"/>
              </a:rPr>
              <a:t>(150 g/A1,3,12)</a:t>
            </a:r>
            <a:r>
              <a:rPr lang="sk-SK" sz="1200" dirty="0" smtClean="0">
                <a:latin typeface="Bookman Old Style" pitchFamily="18" charset="0"/>
              </a:rPr>
              <a:t>                     </a:t>
            </a:r>
            <a:r>
              <a:rPr lang="sk-SK" sz="900" dirty="0" smtClean="0">
                <a:latin typeface="Bookman Old Style" pitchFamily="18" charset="0"/>
              </a:rPr>
              <a:t>11</a:t>
            </a:r>
            <a:r>
              <a:rPr lang="de-DE" sz="900" dirty="0" smtClean="0">
                <a:latin typeface="Bookman Old Style" pitchFamily="18" charset="0"/>
              </a:rPr>
              <a:t>,</a:t>
            </a:r>
            <a:r>
              <a:rPr lang="sk-SK" sz="900" dirty="0">
                <a:latin typeface="Bookman Old Style" pitchFamily="18" charset="0"/>
              </a:rPr>
              <a:t>50</a:t>
            </a:r>
            <a:r>
              <a:rPr lang="de-DE" sz="900" dirty="0">
                <a:latin typeface="Bookman Old Style" pitchFamily="18" charset="0"/>
              </a:rPr>
              <a:t>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sk-SK" sz="12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de-DE" sz="1200" dirty="0" err="1">
                <a:latin typeface="Bookman Old Style" pitchFamily="18" charset="0"/>
              </a:rPr>
              <a:t>Confit</a:t>
            </a:r>
            <a:r>
              <a:rPr lang="de-DE" sz="1200" dirty="0">
                <a:latin typeface="Bookman Old Style" pitchFamily="18" charset="0"/>
              </a:rPr>
              <a:t> leg </a:t>
            </a:r>
            <a:r>
              <a:rPr lang="de-DE" sz="1200" dirty="0" err="1">
                <a:latin typeface="Bookman Old Style" pitchFamily="18" charset="0"/>
              </a:rPr>
              <a:t>of</a:t>
            </a:r>
            <a:r>
              <a:rPr lang="de-DE" sz="1200" dirty="0">
                <a:latin typeface="Bookman Old Style" pitchFamily="18" charset="0"/>
              </a:rPr>
              <a:t> duck</a:t>
            </a:r>
            <a:r>
              <a:rPr lang="sk-SK" sz="1200" dirty="0">
                <a:latin typeface="Bookman Old Style" pitchFamily="18" charset="0"/>
              </a:rPr>
              <a:t>,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pancakes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from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potato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dough</a:t>
            </a:r>
            <a:r>
              <a:rPr lang="de-DE" sz="1200" dirty="0">
                <a:latin typeface="Bookman Old Style" pitchFamily="18" charset="0"/>
              </a:rPr>
              <a:t>, </a:t>
            </a:r>
            <a:r>
              <a:rPr lang="sk-SK" sz="1200" dirty="0" err="1" smtClean="0">
                <a:latin typeface="Bookman Old Style" pitchFamily="18" charset="0"/>
              </a:rPr>
              <a:t>red</a:t>
            </a:r>
            <a:r>
              <a:rPr lang="de-DE" sz="1200" dirty="0" smtClean="0">
                <a:latin typeface="Bookman Old Style" pitchFamily="18" charset="0"/>
              </a:rPr>
              <a:t> </a:t>
            </a:r>
            <a:r>
              <a:rPr lang="de-DE" sz="1200" dirty="0" err="1">
                <a:latin typeface="Bookman Old Style" pitchFamily="18" charset="0"/>
              </a:rPr>
              <a:t>cabbage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700" dirty="0">
                <a:latin typeface="Bookman Old Style" pitchFamily="18" charset="0"/>
              </a:rPr>
              <a:t>(350 g/A1,3,12) </a:t>
            </a:r>
            <a:r>
              <a:rPr lang="sk-SK" sz="1100" dirty="0">
                <a:latin typeface="Bookman Old Style" pitchFamily="18" charset="0"/>
              </a:rPr>
              <a:t>              </a:t>
            </a:r>
            <a:r>
              <a:rPr lang="sk-SK" sz="1100" dirty="0" smtClean="0">
                <a:latin typeface="Bookman Old Style" pitchFamily="18" charset="0"/>
              </a:rPr>
              <a:t>      </a:t>
            </a:r>
            <a:r>
              <a:rPr lang="sk-SK" sz="900" dirty="0" smtClean="0">
                <a:latin typeface="Bookman Old Style" pitchFamily="18" charset="0"/>
              </a:rPr>
              <a:t>15,50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sk-SK" sz="105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sk-SK" sz="1200" dirty="0" err="1" smtClean="0">
                <a:latin typeface="Bookman Old Style" pitchFamily="18" charset="0"/>
              </a:rPr>
              <a:t>Sirloin</a:t>
            </a:r>
            <a:r>
              <a:rPr lang="sk-SK" sz="1200" dirty="0" smtClean="0">
                <a:latin typeface="Bookman Old Style" pitchFamily="18" charset="0"/>
              </a:rPr>
              <a:t> on </a:t>
            </a:r>
            <a:r>
              <a:rPr lang="sk-SK" sz="1200" dirty="0" err="1" smtClean="0">
                <a:latin typeface="Bookman Old Style" pitchFamily="18" charset="0"/>
              </a:rPr>
              <a:t>cream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sauce</a:t>
            </a:r>
            <a:r>
              <a:rPr lang="sk-SK" sz="1200" dirty="0" smtClean="0">
                <a:latin typeface="Bookman Old Style" pitchFamily="18" charset="0"/>
              </a:rPr>
              <a:t>, </a:t>
            </a:r>
            <a:r>
              <a:rPr lang="sk-SK" sz="1200" dirty="0" err="1" smtClean="0">
                <a:latin typeface="Bookman Old Style" pitchFamily="18" charset="0"/>
              </a:rPr>
              <a:t>dumplings</a:t>
            </a:r>
            <a:r>
              <a:rPr lang="sk-SK" sz="1200" dirty="0" smtClean="0">
                <a:latin typeface="Bookman Old Style" pitchFamily="18" charset="0"/>
              </a:rPr>
              <a:t>, </a:t>
            </a:r>
            <a:r>
              <a:rPr lang="sk-SK" sz="1200" dirty="0" err="1" smtClean="0">
                <a:latin typeface="Bookman Old Style" pitchFamily="18" charset="0"/>
              </a:rPr>
              <a:t>cranberries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700" dirty="0" smtClean="0">
                <a:latin typeface="Bookman Old Style" pitchFamily="18" charset="0"/>
              </a:rPr>
              <a:t>(150 g/A1,3,7) </a:t>
            </a:r>
            <a:r>
              <a:rPr lang="sk-SK" sz="1100" dirty="0" smtClean="0">
                <a:latin typeface="Bookman Old Style" pitchFamily="18" charset="0"/>
              </a:rPr>
              <a:t>                                            </a:t>
            </a:r>
            <a:r>
              <a:rPr lang="sk-SK" sz="900" dirty="0" smtClean="0">
                <a:latin typeface="Bookman Old Style" pitchFamily="18" charset="0"/>
              </a:rPr>
              <a:t>14,50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sk-SK" sz="105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de-DE" sz="1200" dirty="0" err="1">
                <a:latin typeface="Bookman Old Style" pitchFamily="18" charset="0"/>
              </a:rPr>
              <a:t>Brewery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de-DE" sz="1200" dirty="0" err="1">
                <a:latin typeface="Bookman Old Style" pitchFamily="18" charset="0"/>
              </a:rPr>
              <a:t>goulash</a:t>
            </a:r>
            <a:r>
              <a:rPr lang="de-DE" sz="1200" dirty="0">
                <a:latin typeface="Bookman Old Style" pitchFamily="18" charset="0"/>
              </a:rPr>
              <a:t> on </a:t>
            </a:r>
            <a:r>
              <a:rPr lang="de-DE" sz="1200" dirty="0" err="1">
                <a:latin typeface="Bookman Old Style" pitchFamily="18" charset="0"/>
              </a:rPr>
              <a:t>dark</a:t>
            </a:r>
            <a:r>
              <a:rPr lang="de-DE" sz="1200" dirty="0">
                <a:latin typeface="Bookman Old Style" pitchFamily="18" charset="0"/>
              </a:rPr>
              <a:t> beer </a:t>
            </a:r>
            <a:r>
              <a:rPr lang="de-DE" sz="1200" dirty="0" err="1">
                <a:latin typeface="Bookman Old Style" pitchFamily="18" charset="0"/>
              </a:rPr>
              <a:t>with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de-DE" sz="1200" dirty="0" err="1">
                <a:latin typeface="Bookman Old Style" pitchFamily="18" charset="0"/>
              </a:rPr>
              <a:t>onion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de-DE" sz="1200" dirty="0" err="1">
                <a:latin typeface="Bookman Old Style" pitchFamily="18" charset="0"/>
              </a:rPr>
              <a:t>and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buttered</a:t>
            </a:r>
            <a:r>
              <a:rPr lang="sk-SK" sz="1200" dirty="0">
                <a:latin typeface="Bookman Old Style" pitchFamily="18" charset="0"/>
              </a:rPr>
              <a:t>  </a:t>
            </a:r>
            <a:r>
              <a:rPr lang="sk-SK" sz="1200" dirty="0" err="1">
                <a:latin typeface="Bookman Old Style" pitchFamily="18" charset="0"/>
              </a:rPr>
              <a:t>gnocchi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700" dirty="0">
                <a:latin typeface="Bookman Old Style" pitchFamily="18" charset="0"/>
              </a:rPr>
              <a:t>(150 g/A1,3,7)            </a:t>
            </a:r>
            <a:r>
              <a:rPr lang="de-DE" sz="700" dirty="0">
                <a:latin typeface="Bookman Old Style" pitchFamily="18" charset="0"/>
              </a:rPr>
              <a:t>           </a:t>
            </a:r>
            <a:r>
              <a:rPr lang="sk-SK" sz="700" dirty="0">
                <a:latin typeface="Bookman Old Style" pitchFamily="18" charset="0"/>
              </a:rPr>
              <a:t>    </a:t>
            </a:r>
            <a:r>
              <a:rPr lang="sk-SK" sz="900" dirty="0">
                <a:latin typeface="Bookman Old Style" pitchFamily="18" charset="0"/>
              </a:rPr>
              <a:t>11,50 €</a:t>
            </a:r>
            <a:endParaRPr lang="sk-SK" sz="12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sk-SK" sz="1200" dirty="0" err="1">
                <a:latin typeface="Bookman Old Style" pitchFamily="18" charset="0"/>
              </a:rPr>
              <a:t>Pork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schnitzel</a:t>
            </a:r>
            <a:r>
              <a:rPr lang="sk-SK" sz="1200" dirty="0">
                <a:latin typeface="Bookman Old Style" pitchFamily="18" charset="0"/>
              </a:rPr>
              <a:t>, </a:t>
            </a:r>
            <a:r>
              <a:rPr lang="sk-SK" sz="1200" dirty="0" err="1">
                <a:latin typeface="Bookman Old Style" pitchFamily="18" charset="0"/>
              </a:rPr>
              <a:t>potatoes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salad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700" dirty="0">
                <a:latin typeface="Bookman Old Style" pitchFamily="18" charset="0"/>
              </a:rPr>
              <a:t>(150 g /A 1,3)</a:t>
            </a:r>
            <a:r>
              <a:rPr lang="sk-SK" sz="1200" dirty="0">
                <a:latin typeface="Bookman Old Style" pitchFamily="18" charset="0"/>
              </a:rPr>
              <a:t> 	                                                     </a:t>
            </a:r>
            <a:r>
              <a:rPr lang="sk-SK" sz="900" dirty="0">
                <a:latin typeface="Bookman Old Style" pitchFamily="18" charset="0"/>
              </a:rPr>
              <a:t>9,50 €</a:t>
            </a:r>
            <a:endParaRPr lang="de-DE" sz="9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sk-SK" sz="1200" dirty="0" err="1">
                <a:latin typeface="Bookman Old Style" pitchFamily="18" charset="0"/>
              </a:rPr>
              <a:t>Pork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cheeks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with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shallot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demi-glace</a:t>
            </a:r>
            <a:r>
              <a:rPr lang="sk-SK" sz="1200" dirty="0">
                <a:latin typeface="Bookman Old Style" pitchFamily="18" charset="0"/>
              </a:rPr>
              <a:t>, </a:t>
            </a:r>
            <a:r>
              <a:rPr lang="sk-SK" sz="1200" dirty="0" err="1">
                <a:latin typeface="Bookman Old Style" pitchFamily="18" charset="0"/>
              </a:rPr>
              <a:t>potatoes</a:t>
            </a:r>
            <a:r>
              <a:rPr lang="sk-SK" sz="1200" dirty="0">
                <a:latin typeface="Bookman Old Style" pitchFamily="18" charset="0"/>
              </a:rPr>
              <a:t>, </a:t>
            </a:r>
            <a:r>
              <a:rPr lang="sk-SK" sz="1200" dirty="0" err="1">
                <a:latin typeface="Bookman Old Style" pitchFamily="18" charset="0"/>
              </a:rPr>
              <a:t>glazed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carrots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700" dirty="0">
                <a:latin typeface="Bookman Old Style" pitchFamily="18" charset="0"/>
              </a:rPr>
              <a:t>(200 g /A1,3,7,8)</a:t>
            </a:r>
            <a:r>
              <a:rPr lang="sk-SK" sz="1200" dirty="0">
                <a:latin typeface="Bookman Old Style" pitchFamily="18" charset="0"/>
              </a:rPr>
              <a:t>            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sk-SK" sz="1200" dirty="0">
                <a:latin typeface="Bookman Old Style" pitchFamily="18" charset="0"/>
              </a:rPr>
              <a:t>     </a:t>
            </a:r>
            <a:r>
              <a:rPr lang="sk-SK" sz="900" dirty="0">
                <a:latin typeface="Bookman Old Style" pitchFamily="18" charset="0"/>
              </a:rPr>
              <a:t>13,50 €</a:t>
            </a:r>
            <a:r>
              <a:rPr lang="sk-SK" sz="900" dirty="0">
                <a:latin typeface="Segoe Script" pitchFamily="34" charset="0"/>
              </a:rPr>
              <a:t>	</a:t>
            </a:r>
          </a:p>
          <a:p>
            <a:pPr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err="1">
                <a:latin typeface="Bookman Old Style" pitchFamily="18" charset="0"/>
              </a:rPr>
              <a:t>Ravioli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with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mushrooms</a:t>
            </a:r>
            <a:r>
              <a:rPr lang="sk-SK" sz="1200" dirty="0" smtClean="0">
                <a:latin typeface="Bookman Old Style" pitchFamily="18" charset="0"/>
              </a:rPr>
              <a:t>, </a:t>
            </a:r>
            <a:r>
              <a:rPr lang="sk-SK" sz="1200" dirty="0" err="1">
                <a:latin typeface="Bookman Old Style" pitchFamily="18" charset="0"/>
              </a:rPr>
              <a:t>parmesan</a:t>
            </a:r>
            <a:r>
              <a:rPr lang="sk-SK" sz="1200" dirty="0">
                <a:latin typeface="Bookman Old Style" pitchFamily="18" charset="0"/>
              </a:rPr>
              <a:t>, </a:t>
            </a:r>
            <a:r>
              <a:rPr lang="sk-SK" sz="1200" dirty="0" err="1" smtClean="0">
                <a:latin typeface="Bookman Old Style" pitchFamily="18" charset="0"/>
              </a:rPr>
              <a:t>butter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700" dirty="0" smtClean="0">
                <a:latin typeface="Bookman Old Style" pitchFamily="18" charset="0"/>
              </a:rPr>
              <a:t>(</a:t>
            </a:r>
            <a:r>
              <a:rPr lang="sk-SK" sz="700" dirty="0">
                <a:latin typeface="Bookman Old Style" pitchFamily="18" charset="0"/>
              </a:rPr>
              <a:t>250 g /A1,3,7)</a:t>
            </a:r>
            <a:r>
              <a:rPr lang="sk-SK" sz="1200" dirty="0">
                <a:latin typeface="Bookman Old Style" pitchFamily="18" charset="0"/>
              </a:rPr>
              <a:t>      </a:t>
            </a:r>
            <a:r>
              <a:rPr lang="sk-SK" sz="1200" dirty="0" smtClean="0">
                <a:latin typeface="Bookman Old Style" pitchFamily="18" charset="0"/>
              </a:rPr>
              <a:t>                                        </a:t>
            </a:r>
            <a:r>
              <a:rPr lang="de-DE" sz="1200" dirty="0" smtClean="0">
                <a:latin typeface="Bookman Old Style" pitchFamily="18" charset="0"/>
              </a:rPr>
              <a:t> </a:t>
            </a:r>
            <a:r>
              <a:rPr lang="sk-SK" sz="900" dirty="0">
                <a:latin typeface="Bookman Old Style" pitchFamily="18" charset="0"/>
              </a:rPr>
              <a:t>11,50 €</a:t>
            </a:r>
            <a:endParaRPr lang="de-DE" sz="12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err="1" smtClean="0">
                <a:latin typeface="Bookman Old Style" pitchFamily="18" charset="0"/>
              </a:rPr>
              <a:t>Gnocchi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with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salsiccia</a:t>
            </a:r>
            <a:r>
              <a:rPr lang="sk-SK" sz="1200" dirty="0">
                <a:latin typeface="Bookman Old Style" pitchFamily="18" charset="0"/>
              </a:rPr>
              <a:t> and </a:t>
            </a:r>
            <a:r>
              <a:rPr lang="sk-SK" sz="1200" dirty="0" err="1">
                <a:latin typeface="Bookman Old Style" pitchFamily="18" charset="0"/>
              </a:rPr>
              <a:t>tomatoes</a:t>
            </a:r>
            <a:r>
              <a:rPr lang="sk-SK" sz="1200" dirty="0">
                <a:latin typeface="Bookman Old Style" pitchFamily="18" charset="0"/>
              </a:rPr>
              <a:t>, </a:t>
            </a:r>
            <a:r>
              <a:rPr lang="sk-SK" sz="1200" dirty="0" err="1">
                <a:latin typeface="Bookman Old Style" pitchFamily="18" charset="0"/>
              </a:rPr>
              <a:t>parmesan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700" dirty="0">
                <a:latin typeface="Bookman Old Style" pitchFamily="18" charset="0"/>
              </a:rPr>
              <a:t>(300 g /A 1,3,7)             </a:t>
            </a:r>
            <a:r>
              <a:rPr lang="de-DE" sz="700" dirty="0">
                <a:latin typeface="Bookman Old Style" pitchFamily="18" charset="0"/>
              </a:rPr>
              <a:t>                           </a:t>
            </a:r>
            <a:r>
              <a:rPr lang="sk-SK" sz="700" dirty="0">
                <a:latin typeface="Bookman Old Style" pitchFamily="18" charset="0"/>
              </a:rPr>
              <a:t>                     </a:t>
            </a:r>
            <a:r>
              <a:rPr lang="de-DE" sz="700" dirty="0">
                <a:latin typeface="Bookman Old Style" pitchFamily="18" charset="0"/>
              </a:rPr>
              <a:t>    </a:t>
            </a:r>
            <a:r>
              <a:rPr lang="sk-SK" sz="700" dirty="0">
                <a:latin typeface="Bookman Old Style" pitchFamily="18" charset="0"/>
              </a:rPr>
              <a:t>  </a:t>
            </a:r>
            <a:r>
              <a:rPr lang="sk-SK" sz="900" dirty="0">
                <a:latin typeface="Bookman Old Style" pitchFamily="18" charset="0"/>
              </a:rPr>
              <a:t>11,50 €</a:t>
            </a:r>
          </a:p>
          <a:p>
            <a:pPr>
              <a:defRPr/>
            </a:pPr>
            <a:endParaRPr lang="sk-SK" sz="1200" dirty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r>
              <a:rPr lang="de-DE" sz="1200" dirty="0" err="1" smtClean="0">
                <a:latin typeface="Bookman Old Style" pitchFamily="18" charset="0"/>
              </a:rPr>
              <a:t>Salad</a:t>
            </a:r>
            <a:r>
              <a:rPr lang="de-DE" sz="1200" dirty="0" smtClean="0">
                <a:latin typeface="Bookman Old Style" pitchFamily="18" charset="0"/>
              </a:rPr>
              <a:t> </a:t>
            </a:r>
            <a:r>
              <a:rPr lang="de-DE" sz="1200" dirty="0" err="1">
                <a:latin typeface="Bookman Old Style" pitchFamily="18" charset="0"/>
              </a:rPr>
              <a:t>with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de-DE" sz="1200" dirty="0" err="1">
                <a:latin typeface="Bookman Old Style" pitchFamily="18" charset="0"/>
              </a:rPr>
              <a:t>grilled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beetroot</a:t>
            </a:r>
            <a:r>
              <a:rPr lang="sk-SK" sz="1200" dirty="0" smtClean="0">
                <a:latin typeface="Bookman Old Style" pitchFamily="18" charset="0"/>
              </a:rPr>
              <a:t>, </a:t>
            </a:r>
            <a:r>
              <a:rPr lang="sk-SK" sz="1200" dirty="0" err="1" smtClean="0">
                <a:latin typeface="Bookman Old Style" pitchFamily="18" charset="0"/>
              </a:rPr>
              <a:t>goat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cheese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700" dirty="0" smtClean="0">
                <a:latin typeface="Bookman Old Style" pitchFamily="18" charset="0"/>
              </a:rPr>
              <a:t>( 250 </a:t>
            </a:r>
            <a:r>
              <a:rPr lang="sk-SK" sz="700" dirty="0">
                <a:latin typeface="Bookman Old Style" pitchFamily="18" charset="0"/>
              </a:rPr>
              <a:t>g / </a:t>
            </a:r>
            <a:r>
              <a:rPr lang="sk-SK" sz="700" dirty="0" smtClean="0">
                <a:latin typeface="Bookman Old Style" pitchFamily="18" charset="0"/>
              </a:rPr>
              <a:t>A7 </a:t>
            </a:r>
            <a:r>
              <a:rPr lang="sk-SK" sz="700" dirty="0">
                <a:latin typeface="Bookman Old Style" pitchFamily="18" charset="0"/>
              </a:rPr>
              <a:t>)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700" dirty="0">
                <a:latin typeface="Bookman Old Style" pitchFamily="18" charset="0"/>
              </a:rPr>
              <a:t>       </a:t>
            </a:r>
            <a:r>
              <a:rPr lang="de-DE" sz="700" dirty="0">
                <a:latin typeface="Bookman Old Style" pitchFamily="18" charset="0"/>
              </a:rPr>
              <a:t>  </a:t>
            </a:r>
            <a:r>
              <a:rPr lang="sk-SK" sz="700" dirty="0">
                <a:latin typeface="Bookman Old Style" pitchFamily="18" charset="0"/>
              </a:rPr>
              <a:t>                            </a:t>
            </a:r>
            <a:r>
              <a:rPr lang="sk-SK" sz="700" dirty="0" smtClean="0">
                <a:latin typeface="Bookman Old Style" pitchFamily="18" charset="0"/>
              </a:rPr>
              <a:t>                                                         </a:t>
            </a:r>
            <a:r>
              <a:rPr lang="sk-SK" sz="900" dirty="0">
                <a:latin typeface="Bookman Old Style" pitchFamily="18" charset="0"/>
              </a:rPr>
              <a:t>9,50 €</a:t>
            </a:r>
          </a:p>
          <a:p>
            <a:pPr marL="533400" indent="-533400">
              <a:spcBef>
                <a:spcPct val="20000"/>
              </a:spcBef>
              <a:defRPr/>
            </a:pPr>
            <a:endParaRPr lang="sk-SK" sz="900" dirty="0">
              <a:latin typeface="Bookman Old Style" pitchFamily="18" charset="0"/>
              <a:sym typeface="Wingdings" pitchFamily="2" charset="2"/>
            </a:endParaRPr>
          </a:p>
          <a:p>
            <a:pPr marL="533400" indent="-533400">
              <a:spcBef>
                <a:spcPct val="20000"/>
              </a:spcBef>
              <a:defRPr/>
            </a:pPr>
            <a:endParaRPr lang="sk-SK" sz="1200" dirty="0">
              <a:latin typeface="Bookman Old Style" pitchFamily="18" charset="0"/>
              <a:sym typeface="Wingdings" pitchFamily="2" charset="2"/>
            </a:endParaRPr>
          </a:p>
          <a:p>
            <a:pPr algn="ctr">
              <a:defRPr/>
            </a:pPr>
            <a:r>
              <a:rPr lang="sk-SK" sz="1200" u="sng" dirty="0" err="1">
                <a:latin typeface="Bookman Old Style" pitchFamily="18" charset="0"/>
                <a:sym typeface="Wingdings" pitchFamily="2" charset="2"/>
              </a:rPr>
              <a:t>Desserts</a:t>
            </a:r>
            <a:endParaRPr lang="sk-SK" sz="1200" u="sng" dirty="0">
              <a:latin typeface="Bookman Old Style" pitchFamily="18" charset="0"/>
              <a:sym typeface="Wingdings" pitchFamily="2" charset="2"/>
            </a:endParaRPr>
          </a:p>
          <a:p>
            <a:pPr algn="ctr"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err="1">
                <a:latin typeface="Bookman Old Style" pitchFamily="18" charset="0"/>
              </a:rPr>
              <a:t>Sacher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cake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with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whipped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cream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800" dirty="0" smtClean="0">
                <a:latin typeface="Bookman Old Style" pitchFamily="18" charset="0"/>
              </a:rPr>
              <a:t>(120 </a:t>
            </a:r>
            <a:r>
              <a:rPr lang="sk-SK" sz="800" dirty="0">
                <a:latin typeface="Bookman Old Style" pitchFamily="18" charset="0"/>
              </a:rPr>
              <a:t>g /A 1,3,7)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sk-SK" sz="1200" dirty="0">
                <a:latin typeface="Bookman Old Style" pitchFamily="18" charset="0"/>
              </a:rPr>
              <a:t>	                                          </a:t>
            </a:r>
            <a:r>
              <a:rPr lang="sk-SK" sz="1200" dirty="0" smtClean="0">
                <a:latin typeface="Bookman Old Style" pitchFamily="18" charset="0"/>
              </a:rPr>
              <a:t>        </a:t>
            </a:r>
            <a:r>
              <a:rPr lang="de-DE" sz="1200" dirty="0" smtClean="0">
                <a:latin typeface="Bookman Old Style" pitchFamily="18" charset="0"/>
              </a:rPr>
              <a:t> </a:t>
            </a:r>
            <a:r>
              <a:rPr lang="sk-SK" sz="1200" dirty="0" smtClean="0">
                <a:latin typeface="Bookman Old Style" pitchFamily="18" charset="0"/>
              </a:rPr>
              <a:t>  </a:t>
            </a:r>
            <a:r>
              <a:rPr lang="sk-SK" sz="900" dirty="0">
                <a:latin typeface="Bookman Old Style" pitchFamily="18" charset="0"/>
              </a:rPr>
              <a:t>4</a:t>
            </a:r>
            <a:r>
              <a:rPr lang="de-DE" sz="900" dirty="0">
                <a:latin typeface="Bookman Old Style" pitchFamily="18" charset="0"/>
              </a:rPr>
              <a:t>,</a:t>
            </a:r>
            <a:r>
              <a:rPr lang="sk-SK" sz="900" dirty="0">
                <a:latin typeface="Bookman Old Style" pitchFamily="18" charset="0"/>
              </a:rPr>
              <a:t>50 €</a:t>
            </a:r>
            <a:endParaRPr lang="sk-SK" sz="16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smtClean="0">
                <a:latin typeface="Bookman Old Style" pitchFamily="18" charset="0"/>
              </a:rPr>
              <a:t>Apple </a:t>
            </a:r>
            <a:r>
              <a:rPr lang="sk-SK" sz="1200" dirty="0" err="1" smtClean="0">
                <a:latin typeface="Bookman Old Style" pitchFamily="18" charset="0"/>
              </a:rPr>
              <a:t>pie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700" dirty="0" smtClean="0">
                <a:latin typeface="Bookman Old Style" pitchFamily="18" charset="0"/>
              </a:rPr>
              <a:t>(120 </a:t>
            </a:r>
            <a:r>
              <a:rPr lang="sk-SK" sz="700" dirty="0">
                <a:latin typeface="Bookman Old Style" pitchFamily="18" charset="0"/>
              </a:rPr>
              <a:t>g /A 1,3,7)</a:t>
            </a:r>
            <a:r>
              <a:rPr lang="de-DE" sz="1050" dirty="0">
                <a:latin typeface="Bookman Old Style" pitchFamily="18" charset="0"/>
              </a:rPr>
              <a:t> </a:t>
            </a:r>
            <a:r>
              <a:rPr lang="sk-SK" sz="1050" dirty="0">
                <a:latin typeface="Bookman Old Style" pitchFamily="18" charset="0"/>
              </a:rPr>
              <a:t>		                                               </a:t>
            </a:r>
            <a:r>
              <a:rPr lang="sk-SK" sz="1050" dirty="0" smtClean="0">
                <a:latin typeface="Bookman Old Style" pitchFamily="18" charset="0"/>
              </a:rPr>
              <a:t>                                   </a:t>
            </a:r>
            <a:r>
              <a:rPr lang="de-DE" sz="900" dirty="0">
                <a:latin typeface="Bookman Old Style" pitchFamily="18" charset="0"/>
              </a:rPr>
              <a:t>3,</a:t>
            </a:r>
            <a:r>
              <a:rPr lang="sk-SK" sz="900" dirty="0">
                <a:latin typeface="Bookman Old Style" pitchFamily="18" charset="0"/>
              </a:rPr>
              <a:t>90 €</a:t>
            </a: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 algn="ctr">
              <a:defRPr/>
            </a:pPr>
            <a:endParaRPr lang="sk-SK" sz="900" dirty="0" smtClean="0">
              <a:latin typeface="Bookman Old Style" pitchFamily="18" charset="0"/>
            </a:endParaRPr>
          </a:p>
          <a:p>
            <a:pPr algn="ctr">
              <a:defRPr/>
            </a:pPr>
            <a:endParaRPr lang="sk-SK" sz="900" dirty="0">
              <a:latin typeface="Bookman Old Style" pitchFamily="18" charset="0"/>
            </a:endParaRPr>
          </a:p>
          <a:p>
            <a:pPr algn="ctr">
              <a:defRPr/>
            </a:pPr>
            <a:endParaRPr lang="sk-SK" sz="900" dirty="0" smtClean="0">
              <a:latin typeface="Bookman Old Style" pitchFamily="18" charset="0"/>
            </a:endParaRPr>
          </a:p>
          <a:p>
            <a:pPr algn="ctr">
              <a:defRPr/>
            </a:pPr>
            <a:endParaRPr lang="sk-SK" sz="900" dirty="0">
              <a:latin typeface="Bookman Old Style" pitchFamily="18" charset="0"/>
            </a:endParaRPr>
          </a:p>
          <a:p>
            <a:pPr algn="ctr">
              <a:defRPr/>
            </a:pPr>
            <a:endParaRPr lang="sk-SK" sz="900" dirty="0" smtClean="0">
              <a:latin typeface="Bookman Old Style" pitchFamily="18" charset="0"/>
            </a:endParaRPr>
          </a:p>
          <a:p>
            <a:pPr algn="ctr">
              <a:defRPr/>
            </a:pPr>
            <a:endParaRPr lang="sk-SK" sz="900" dirty="0">
              <a:latin typeface="Bookman Old Style" pitchFamily="18" charset="0"/>
            </a:endParaRPr>
          </a:p>
          <a:p>
            <a:pPr algn="ctr">
              <a:defRPr/>
            </a:pPr>
            <a:r>
              <a:rPr lang="sk-SK" sz="900" dirty="0" err="1" smtClean="0">
                <a:latin typeface="Bookman Old Style" pitchFamily="18" charset="0"/>
              </a:rPr>
              <a:t>Our</a:t>
            </a:r>
            <a:r>
              <a:rPr lang="sk-SK" sz="900" dirty="0" smtClean="0">
                <a:latin typeface="Bookman Old Style" pitchFamily="18" charset="0"/>
              </a:rPr>
              <a:t> </a:t>
            </a:r>
            <a:r>
              <a:rPr lang="sk-SK" sz="900" dirty="0" err="1">
                <a:latin typeface="Bookman Old Style" pitchFamily="18" charset="0"/>
              </a:rPr>
              <a:t>suppliers</a:t>
            </a:r>
            <a:r>
              <a:rPr lang="sk-SK" sz="900" dirty="0">
                <a:latin typeface="Bookman Old Style" pitchFamily="18" charset="0"/>
              </a:rPr>
              <a:t>: </a:t>
            </a:r>
            <a:r>
              <a:rPr lang="de-DE" sz="900" dirty="0" err="1">
                <a:latin typeface="Bookman Old Style" pitchFamily="18" charset="0"/>
              </a:rPr>
              <a:t>Poultry</a:t>
            </a:r>
            <a:r>
              <a:rPr lang="sk-SK" sz="900" dirty="0">
                <a:latin typeface="Bookman Old Style" pitchFamily="18" charset="0"/>
              </a:rPr>
              <a:t>: </a:t>
            </a:r>
            <a:r>
              <a:rPr lang="sk-SK" sz="900" dirty="0" err="1">
                <a:latin typeface="Bookman Old Style" pitchFamily="18" charset="0"/>
              </a:rPr>
              <a:t>Farm</a:t>
            </a:r>
            <a:r>
              <a:rPr lang="sk-SK" sz="900" dirty="0">
                <a:latin typeface="Bookman Old Style" pitchFamily="18" charset="0"/>
              </a:rPr>
              <a:t> Topoľnica, </a:t>
            </a:r>
            <a:r>
              <a:rPr lang="sk-SK" sz="900" dirty="0" err="1">
                <a:latin typeface="Bookman Old Style" pitchFamily="18" charset="0"/>
              </a:rPr>
              <a:t>Beef</a:t>
            </a:r>
            <a:r>
              <a:rPr lang="sk-SK" sz="900" dirty="0">
                <a:latin typeface="Bookman Old Style" pitchFamily="18" charset="0"/>
              </a:rPr>
              <a:t> meat: </a:t>
            </a:r>
            <a:r>
              <a:rPr lang="de-DE" sz="900" dirty="0" err="1">
                <a:latin typeface="Bookman Old Style" pitchFamily="18" charset="0"/>
              </a:rPr>
              <a:t>Bio</a:t>
            </a:r>
            <a:r>
              <a:rPr lang="de-DE" sz="900" dirty="0">
                <a:latin typeface="Bookman Old Style" pitchFamily="18" charset="0"/>
              </a:rPr>
              <a:t> </a:t>
            </a:r>
            <a:r>
              <a:rPr lang="sk-SK" sz="900" dirty="0" err="1">
                <a:latin typeface="Bookman Old Style" pitchFamily="18" charset="0"/>
              </a:rPr>
              <a:t>Farm</a:t>
            </a:r>
            <a:r>
              <a:rPr lang="sk-SK" sz="900" dirty="0">
                <a:latin typeface="Bookman Old Style" pitchFamily="18" charset="0"/>
              </a:rPr>
              <a:t> Turová, </a:t>
            </a:r>
            <a:r>
              <a:rPr lang="de-DE" sz="900" dirty="0">
                <a:latin typeface="Bookman Old Style" pitchFamily="18" charset="0"/>
              </a:rPr>
              <a:t>Butter, </a:t>
            </a:r>
            <a:r>
              <a:rPr lang="de-DE" sz="900" dirty="0" err="1">
                <a:latin typeface="Bookman Old Style" pitchFamily="18" charset="0"/>
              </a:rPr>
              <a:t>cheese</a:t>
            </a:r>
            <a:r>
              <a:rPr lang="sk-SK" sz="900" dirty="0">
                <a:latin typeface="Bookman Old Style" pitchFamily="18" charset="0"/>
              </a:rPr>
              <a:t>: </a:t>
            </a:r>
            <a:r>
              <a:rPr lang="sk-SK" sz="900" dirty="0" err="1">
                <a:latin typeface="Bookman Old Style" pitchFamily="18" charset="0"/>
              </a:rPr>
              <a:t>Agrofarma</a:t>
            </a:r>
            <a:r>
              <a:rPr lang="sk-SK" sz="900" dirty="0">
                <a:latin typeface="Bookman Old Style" pitchFamily="18" charset="0"/>
              </a:rPr>
              <a:t> </a:t>
            </a:r>
            <a:r>
              <a:rPr lang="sk-SK" sz="900" dirty="0" err="1">
                <a:latin typeface="Bookman Old Style" pitchFamily="18" charset="0"/>
              </a:rPr>
              <a:t>Č.Kameň</a:t>
            </a:r>
            <a:endParaRPr lang="sk-SK" sz="600" dirty="0">
              <a:latin typeface="Bookman Old Style" pitchFamily="18" charset="0"/>
            </a:endParaRPr>
          </a:p>
          <a:p>
            <a:pPr algn="ctr">
              <a:defRPr/>
            </a:pPr>
            <a:r>
              <a:rPr lang="de-DE" sz="600" dirty="0">
                <a:latin typeface="Bookman Old Style" pitchFamily="18" charset="0"/>
              </a:rPr>
              <a:t>Prices </a:t>
            </a:r>
            <a:r>
              <a:rPr lang="de-DE" sz="600" dirty="0" err="1">
                <a:latin typeface="Bookman Old Style" pitchFamily="18" charset="0"/>
              </a:rPr>
              <a:t>are</a:t>
            </a:r>
            <a:r>
              <a:rPr lang="de-DE" sz="600" dirty="0">
                <a:latin typeface="Bookman Old Style" pitchFamily="18" charset="0"/>
              </a:rPr>
              <a:t> valid </a:t>
            </a:r>
            <a:r>
              <a:rPr lang="de-DE" sz="600" dirty="0" err="1">
                <a:latin typeface="Bookman Old Style" pitchFamily="18" charset="0"/>
              </a:rPr>
              <a:t>from</a:t>
            </a:r>
            <a:r>
              <a:rPr lang="de-DE" sz="600" dirty="0">
                <a:latin typeface="Bookman Old Style" pitchFamily="18" charset="0"/>
              </a:rPr>
              <a:t> </a:t>
            </a:r>
            <a:r>
              <a:rPr lang="sk-SK" sz="600" dirty="0">
                <a:latin typeface="Bookman Old Style" pitchFamily="18" charset="0"/>
              </a:rPr>
              <a:t> 10.2.2023 </a:t>
            </a:r>
            <a:r>
              <a:rPr lang="sk-SK" sz="600" dirty="0" err="1">
                <a:latin typeface="Bookman Old Style" pitchFamily="18" charset="0"/>
              </a:rPr>
              <a:t>inc</a:t>
            </a:r>
            <a:r>
              <a:rPr lang="sk-SK" sz="600" dirty="0">
                <a:latin typeface="Bookman Old Style" pitchFamily="18" charset="0"/>
              </a:rPr>
              <a:t>. 10 % </a:t>
            </a:r>
            <a:r>
              <a:rPr lang="de-DE" sz="600" dirty="0">
                <a:latin typeface="Bookman Old Style" pitchFamily="18" charset="0"/>
              </a:rPr>
              <a:t>VAT</a:t>
            </a:r>
            <a:r>
              <a:rPr lang="sk-SK" sz="600" dirty="0">
                <a:latin typeface="Bookman Old Style" pitchFamily="18" charset="0"/>
              </a:rPr>
              <a:t>, </a:t>
            </a:r>
            <a:r>
              <a:rPr lang="de-DE" sz="600" dirty="0" err="1">
                <a:latin typeface="Bookman Old Style" pitchFamily="18" charset="0"/>
              </a:rPr>
              <a:t>calculated</a:t>
            </a:r>
            <a:r>
              <a:rPr lang="de-DE" sz="600" dirty="0">
                <a:latin typeface="Bookman Old Style" pitchFamily="18" charset="0"/>
              </a:rPr>
              <a:t> </a:t>
            </a:r>
            <a:r>
              <a:rPr lang="de-DE" sz="600" dirty="0" err="1">
                <a:latin typeface="Bookman Old Style" pitchFamily="18" charset="0"/>
              </a:rPr>
              <a:t>by</a:t>
            </a:r>
            <a:r>
              <a:rPr lang="sk-SK" sz="600" dirty="0">
                <a:latin typeface="Bookman Old Style" pitchFamily="18" charset="0"/>
              </a:rPr>
              <a:t> Z. Raušlo.</a:t>
            </a:r>
            <a:r>
              <a:rPr lang="de-DE" sz="600" dirty="0">
                <a:latin typeface="Bookman Old Style" pitchFamily="18" charset="0"/>
              </a:rPr>
              <a:t> </a:t>
            </a:r>
            <a:r>
              <a:rPr lang="de-DE" sz="600" dirty="0" err="1">
                <a:latin typeface="Bookman Old Style" pitchFamily="18" charset="0"/>
              </a:rPr>
              <a:t>Weight</a:t>
            </a:r>
            <a:r>
              <a:rPr lang="de-DE" sz="600" dirty="0">
                <a:latin typeface="Bookman Old Style" pitchFamily="18" charset="0"/>
              </a:rPr>
              <a:t> </a:t>
            </a:r>
            <a:r>
              <a:rPr lang="de-DE" sz="600" dirty="0" err="1">
                <a:latin typeface="Bookman Old Style" pitchFamily="18" charset="0"/>
              </a:rPr>
              <a:t>of</a:t>
            </a:r>
            <a:r>
              <a:rPr lang="de-DE" sz="600" dirty="0">
                <a:latin typeface="Bookman Old Style" pitchFamily="18" charset="0"/>
              </a:rPr>
              <a:t> </a:t>
            </a:r>
            <a:r>
              <a:rPr lang="de-DE" sz="600" dirty="0" err="1">
                <a:latin typeface="Bookman Old Style" pitchFamily="18" charset="0"/>
              </a:rPr>
              <a:t>meat</a:t>
            </a:r>
            <a:r>
              <a:rPr lang="de-DE" sz="600" dirty="0">
                <a:latin typeface="Bookman Old Style" pitchFamily="18" charset="0"/>
              </a:rPr>
              <a:t> </a:t>
            </a:r>
            <a:r>
              <a:rPr lang="de-DE" sz="600" dirty="0" err="1">
                <a:latin typeface="Bookman Old Style" pitchFamily="18" charset="0"/>
              </a:rPr>
              <a:t>is</a:t>
            </a:r>
            <a:r>
              <a:rPr lang="de-DE" sz="600" dirty="0">
                <a:latin typeface="Bookman Old Style" pitchFamily="18" charset="0"/>
              </a:rPr>
              <a:t> in </a:t>
            </a:r>
            <a:r>
              <a:rPr lang="de-DE" sz="600" dirty="0" err="1">
                <a:latin typeface="Bookman Old Style" pitchFamily="18" charset="0"/>
              </a:rPr>
              <a:t>the</a:t>
            </a:r>
            <a:r>
              <a:rPr lang="de-DE" sz="600" dirty="0">
                <a:latin typeface="Bookman Old Style" pitchFamily="18" charset="0"/>
              </a:rPr>
              <a:t> </a:t>
            </a:r>
            <a:r>
              <a:rPr lang="de-DE" sz="600" dirty="0" err="1">
                <a:latin typeface="Bookman Old Style" pitchFamily="18" charset="0"/>
              </a:rPr>
              <a:t>rough</a:t>
            </a:r>
            <a:r>
              <a:rPr lang="de-DE" sz="600" dirty="0">
                <a:latin typeface="Bookman Old Style" pitchFamily="18" charset="0"/>
              </a:rPr>
              <a:t>. </a:t>
            </a:r>
            <a:r>
              <a:rPr lang="en-US" sz="600" dirty="0">
                <a:latin typeface="Bookman Old Style" pitchFamily="18" charset="0"/>
              </a:rPr>
              <a:t>The list of allergens are available on request.</a:t>
            </a:r>
            <a:endParaRPr lang="de-DE" sz="600" dirty="0">
              <a:latin typeface="Bookman Old Style" pitchFamily="18" charset="0"/>
            </a:endParaRPr>
          </a:p>
          <a:p>
            <a:pPr>
              <a:defRPr/>
            </a:pPr>
            <a:endParaRPr lang="sk-SK" sz="6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 algn="ctr">
              <a:defRPr/>
            </a:pPr>
            <a:endParaRPr lang="sk-SK" sz="9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sk-SK" sz="900" dirty="0">
              <a:latin typeface="Bookman Old Style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sk-SK" sz="1200" dirty="0">
              <a:latin typeface="Bookman Old Style" pitchFamily="18" charset="0"/>
            </a:endParaRPr>
          </a:p>
          <a:p>
            <a:pPr eaLnBrk="0" hangingPunct="0">
              <a:defRPr/>
            </a:pPr>
            <a:endParaRPr lang="sk-SK" sz="1200" dirty="0">
              <a:latin typeface="Bookman Old Style" pitchFamily="18" charset="0"/>
            </a:endParaRPr>
          </a:p>
          <a:p>
            <a:pPr eaLnBrk="0" hangingPunct="0">
              <a:defRPr/>
            </a:pPr>
            <a:endParaRPr lang="sk-SK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24</Words>
  <Application>Microsoft Office PowerPoint</Application>
  <PresentationFormat>Prezentácia na obrazovke 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TEMATIN</dc:creator>
  <cp:lastModifiedBy>TEMATIN</cp:lastModifiedBy>
  <cp:revision>9</cp:revision>
  <dcterms:created xsi:type="dcterms:W3CDTF">2019-04-29T14:45:35Z</dcterms:created>
  <dcterms:modified xsi:type="dcterms:W3CDTF">2023-10-09T06:06:35Z</dcterms:modified>
</cp:coreProperties>
</file>