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6858000" cy="9144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2045" y="-77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379D7-F4D4-4270-B146-CD219520BBCD}" type="datetimeFigureOut">
              <a:rPr lang="sk-SK" smtClean="0"/>
              <a:pPr/>
              <a:t>9. 10. 2023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3B1D3-0851-499C-A530-1E5B1EE161A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379D7-F4D4-4270-B146-CD219520BBCD}" type="datetimeFigureOut">
              <a:rPr lang="sk-SK" smtClean="0"/>
              <a:pPr/>
              <a:t>9. 10. 2023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3B1D3-0851-499C-A530-1E5B1EE161A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379D7-F4D4-4270-B146-CD219520BBCD}" type="datetimeFigureOut">
              <a:rPr lang="sk-SK" smtClean="0"/>
              <a:pPr/>
              <a:t>9. 10. 2023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3B1D3-0851-499C-A530-1E5B1EE161A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379D7-F4D4-4270-B146-CD219520BBCD}" type="datetimeFigureOut">
              <a:rPr lang="sk-SK" smtClean="0"/>
              <a:pPr/>
              <a:t>9. 10. 2023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3B1D3-0851-499C-A530-1E5B1EE161A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379D7-F4D4-4270-B146-CD219520BBCD}" type="datetimeFigureOut">
              <a:rPr lang="sk-SK" smtClean="0"/>
              <a:pPr/>
              <a:t>9. 10. 2023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3B1D3-0851-499C-A530-1E5B1EE161A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379D7-F4D4-4270-B146-CD219520BBCD}" type="datetimeFigureOut">
              <a:rPr lang="sk-SK" smtClean="0"/>
              <a:pPr/>
              <a:t>9. 10. 2023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3B1D3-0851-499C-A530-1E5B1EE161A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379D7-F4D4-4270-B146-CD219520BBCD}" type="datetimeFigureOut">
              <a:rPr lang="sk-SK" smtClean="0"/>
              <a:pPr/>
              <a:t>9. 10. 2023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3B1D3-0851-499C-A530-1E5B1EE161A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379D7-F4D4-4270-B146-CD219520BBCD}" type="datetimeFigureOut">
              <a:rPr lang="sk-SK" smtClean="0"/>
              <a:pPr/>
              <a:t>9. 10. 2023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3B1D3-0851-499C-A530-1E5B1EE161A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379D7-F4D4-4270-B146-CD219520BBCD}" type="datetimeFigureOut">
              <a:rPr lang="sk-SK" smtClean="0"/>
              <a:pPr/>
              <a:t>9. 10. 2023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3B1D3-0851-499C-A530-1E5B1EE161A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379D7-F4D4-4270-B146-CD219520BBCD}" type="datetimeFigureOut">
              <a:rPr lang="sk-SK" smtClean="0"/>
              <a:pPr/>
              <a:t>9. 10. 2023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3B1D3-0851-499C-A530-1E5B1EE161A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379D7-F4D4-4270-B146-CD219520BBCD}" type="datetimeFigureOut">
              <a:rPr lang="sk-SK" smtClean="0"/>
              <a:pPr/>
              <a:t>9. 10. 2023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3B1D3-0851-499C-A530-1E5B1EE161A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1379D7-F4D4-4270-B146-CD219520BBCD}" type="datetimeFigureOut">
              <a:rPr lang="sk-SK" smtClean="0"/>
              <a:pPr/>
              <a:t>9. 10. 2023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43B1D3-0851-499C-A530-1E5B1EE161A0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ChangeArrowheads="1"/>
          </p:cNvSpPr>
          <p:nvPr/>
        </p:nvSpPr>
        <p:spPr bwMode="auto">
          <a:xfrm>
            <a:off x="231775" y="-180975"/>
            <a:ext cx="6626225" cy="13674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endParaRPr lang="sk-SK" sz="1200" dirty="0">
              <a:latin typeface="Bookman Old Style" pitchFamily="18" charset="0"/>
            </a:endParaRPr>
          </a:p>
          <a:p>
            <a:pPr>
              <a:defRPr/>
            </a:pPr>
            <a:endParaRPr lang="sk-SK" sz="1200" dirty="0">
              <a:latin typeface="Bookman Old Style" pitchFamily="18" charset="0"/>
            </a:endParaRPr>
          </a:p>
          <a:p>
            <a:pPr algn="ctr">
              <a:defRPr/>
            </a:pPr>
            <a:r>
              <a:rPr lang="sk-SK" sz="600" dirty="0">
                <a:latin typeface="Bookman Old Style" pitchFamily="18" charset="0"/>
              </a:rPr>
              <a:t>	</a:t>
            </a:r>
            <a:endParaRPr lang="sk-SK" sz="900" dirty="0">
              <a:latin typeface="Bookman Old Style" pitchFamily="18" charset="0"/>
            </a:endParaRPr>
          </a:p>
          <a:p>
            <a:pPr algn="ctr">
              <a:defRPr/>
            </a:pPr>
            <a:endParaRPr lang="sk-SK" sz="1200" u="sng" dirty="0" smtClean="0">
              <a:latin typeface="Bookman Old Style" pitchFamily="18" charset="0"/>
              <a:sym typeface="Wingdings" pitchFamily="2" charset="2"/>
            </a:endParaRPr>
          </a:p>
          <a:p>
            <a:pPr algn="ctr">
              <a:defRPr/>
            </a:pPr>
            <a:r>
              <a:rPr lang="sk-SK" sz="1200" u="sng" dirty="0" err="1" smtClean="0">
                <a:latin typeface="Bookman Old Style" pitchFamily="18" charset="0"/>
                <a:sym typeface="Wingdings" pitchFamily="2" charset="2"/>
              </a:rPr>
              <a:t>Suppen</a:t>
            </a:r>
            <a:r>
              <a:rPr lang="sk-SK" u="sng" dirty="0" smtClean="0">
                <a:latin typeface="Bookman Old Style" pitchFamily="18" charset="0"/>
                <a:sym typeface="Wingdings" pitchFamily="2" charset="2"/>
              </a:rPr>
              <a:t> </a:t>
            </a:r>
            <a:endParaRPr lang="sk-SK" u="sng" dirty="0">
              <a:latin typeface="Bookman Old Style" pitchFamily="18" charset="0"/>
              <a:sym typeface="Wingdings" pitchFamily="2" charset="2"/>
            </a:endParaRPr>
          </a:p>
          <a:p>
            <a:pPr>
              <a:defRPr/>
            </a:pPr>
            <a:r>
              <a:rPr lang="sk-SK" sz="1200" dirty="0" err="1" smtClean="0">
                <a:latin typeface="Bookman Old Style" pitchFamily="18" charset="0"/>
              </a:rPr>
              <a:t>Kalbs</a:t>
            </a:r>
            <a:r>
              <a:rPr lang="de-DE" sz="1200" dirty="0" smtClean="0">
                <a:latin typeface="Bookman Old Style" pitchFamily="18" charset="0"/>
              </a:rPr>
              <a:t>brühe </a:t>
            </a:r>
            <a:r>
              <a:rPr lang="de-DE" sz="1200" dirty="0">
                <a:latin typeface="Bookman Old Style" pitchFamily="18" charset="0"/>
              </a:rPr>
              <a:t>mit </a:t>
            </a:r>
            <a:r>
              <a:rPr lang="sk-SK" sz="1200" dirty="0" err="1" smtClean="0">
                <a:latin typeface="Bookman Old Style" pitchFamily="18" charset="0"/>
              </a:rPr>
              <a:t>Leberk</a:t>
            </a:r>
            <a:r>
              <a:rPr lang="de-DE" sz="1200" dirty="0" err="1" smtClean="0">
                <a:latin typeface="Bookman Old Style" pitchFamily="18" charset="0"/>
              </a:rPr>
              <a:t>nödel</a:t>
            </a:r>
            <a:r>
              <a:rPr lang="de-DE" sz="1200" dirty="0" smtClean="0">
                <a:latin typeface="Bookman Old Style" pitchFamily="18" charset="0"/>
              </a:rPr>
              <a:t> </a:t>
            </a:r>
            <a:r>
              <a:rPr lang="sk-SK" sz="700" dirty="0" smtClean="0">
                <a:latin typeface="Bookman Old Style" pitchFamily="18" charset="0"/>
              </a:rPr>
              <a:t>(0,2</a:t>
            </a:r>
            <a:r>
              <a:rPr lang="de-DE" sz="700" dirty="0">
                <a:latin typeface="Bookman Old Style" pitchFamily="18" charset="0"/>
              </a:rPr>
              <a:t>2</a:t>
            </a:r>
            <a:r>
              <a:rPr lang="sk-SK" sz="700" dirty="0">
                <a:latin typeface="Bookman Old Style" pitchFamily="18" charset="0"/>
              </a:rPr>
              <a:t> l /</a:t>
            </a:r>
            <a:r>
              <a:rPr lang="sk-SK" sz="700" dirty="0" smtClean="0">
                <a:latin typeface="Bookman Old Style" pitchFamily="18" charset="0"/>
              </a:rPr>
              <a:t>A1,3,9</a:t>
            </a:r>
            <a:r>
              <a:rPr lang="sk-SK" sz="700" dirty="0">
                <a:latin typeface="Bookman Old Style" pitchFamily="18" charset="0"/>
              </a:rPr>
              <a:t>)</a:t>
            </a:r>
            <a:r>
              <a:rPr lang="sk-SK" dirty="0">
                <a:latin typeface="Bookman Old Style" pitchFamily="18" charset="0"/>
              </a:rPr>
              <a:t>                                     </a:t>
            </a:r>
            <a:r>
              <a:rPr lang="de-DE" dirty="0" smtClean="0">
                <a:latin typeface="Bookman Old Style" pitchFamily="18" charset="0"/>
              </a:rPr>
              <a:t>     </a:t>
            </a:r>
            <a:r>
              <a:rPr lang="sk-SK" dirty="0" smtClean="0">
                <a:latin typeface="Bookman Old Style" pitchFamily="18" charset="0"/>
              </a:rPr>
              <a:t> </a:t>
            </a:r>
            <a:r>
              <a:rPr lang="de-DE" sz="900" dirty="0" smtClean="0">
                <a:latin typeface="Bookman Old Style" pitchFamily="18" charset="0"/>
              </a:rPr>
              <a:t>3,5</a:t>
            </a:r>
            <a:r>
              <a:rPr lang="sk-SK" sz="900" dirty="0" smtClean="0">
                <a:latin typeface="Bookman Old Style" pitchFamily="18" charset="0"/>
              </a:rPr>
              <a:t>0 </a:t>
            </a:r>
            <a:r>
              <a:rPr lang="sk-SK" sz="900" dirty="0">
                <a:latin typeface="Bookman Old Style" pitchFamily="18" charset="0"/>
              </a:rPr>
              <a:t>€</a:t>
            </a:r>
            <a:r>
              <a:rPr lang="de-DE" sz="900" dirty="0">
                <a:latin typeface="Bookman Old Style" pitchFamily="18" charset="0"/>
              </a:rPr>
              <a:t> </a:t>
            </a:r>
            <a:endParaRPr lang="sk-SK" sz="900" dirty="0">
              <a:latin typeface="Bookman Old Style" pitchFamily="18" charset="0"/>
            </a:endParaRPr>
          </a:p>
          <a:p>
            <a:pPr>
              <a:defRPr/>
            </a:pPr>
            <a:endParaRPr lang="de-DE" sz="1200" dirty="0" smtClean="0">
              <a:latin typeface="Bookman Old Style" pitchFamily="18" charset="0"/>
            </a:endParaRPr>
          </a:p>
          <a:p>
            <a:pPr>
              <a:defRPr/>
            </a:pPr>
            <a:r>
              <a:rPr lang="de-DE" sz="1200" dirty="0" err="1" smtClean="0">
                <a:latin typeface="Bookman Old Style" pitchFamily="18" charset="0"/>
              </a:rPr>
              <a:t>Pilzencremesuppe</a:t>
            </a:r>
            <a:r>
              <a:rPr lang="de-DE" sz="1200" dirty="0" smtClean="0">
                <a:latin typeface="Bookman Old Style" pitchFamily="18" charset="0"/>
              </a:rPr>
              <a:t>  </a:t>
            </a:r>
            <a:r>
              <a:rPr lang="sk-SK" sz="700" dirty="0" smtClean="0">
                <a:latin typeface="Bookman Old Style" pitchFamily="18" charset="0"/>
              </a:rPr>
              <a:t>(</a:t>
            </a:r>
            <a:r>
              <a:rPr lang="sk-SK" sz="700" dirty="0">
                <a:latin typeface="Bookman Old Style" pitchFamily="18" charset="0"/>
              </a:rPr>
              <a:t>0,2</a:t>
            </a:r>
            <a:r>
              <a:rPr lang="de-DE" sz="700" dirty="0">
                <a:latin typeface="Bookman Old Style" pitchFamily="18" charset="0"/>
              </a:rPr>
              <a:t>2</a:t>
            </a:r>
            <a:r>
              <a:rPr lang="sk-SK" sz="700" dirty="0">
                <a:latin typeface="Bookman Old Style" pitchFamily="18" charset="0"/>
              </a:rPr>
              <a:t> l/A7,9</a:t>
            </a:r>
            <a:r>
              <a:rPr lang="sk-SK" sz="700" dirty="0">
                <a:latin typeface="Segoe Script" pitchFamily="34" charset="0"/>
              </a:rPr>
              <a:t>)</a:t>
            </a:r>
            <a:r>
              <a:rPr lang="sk-SK" sz="700" dirty="0">
                <a:latin typeface="Bookman Old Style" pitchFamily="18" charset="0"/>
              </a:rPr>
              <a:t> </a:t>
            </a:r>
            <a:r>
              <a:rPr lang="de-DE" sz="700" dirty="0">
                <a:latin typeface="Bookman Old Style" pitchFamily="18" charset="0"/>
              </a:rPr>
              <a:t>  </a:t>
            </a:r>
            <a:r>
              <a:rPr lang="sk-SK" sz="1100" dirty="0">
                <a:latin typeface="Bookman Old Style" pitchFamily="18" charset="0"/>
              </a:rPr>
              <a:t>                              </a:t>
            </a:r>
            <a:r>
              <a:rPr lang="de-DE" sz="1100" dirty="0" smtClean="0">
                <a:latin typeface="Bookman Old Style" pitchFamily="18" charset="0"/>
              </a:rPr>
              <a:t>                                         </a:t>
            </a:r>
            <a:r>
              <a:rPr lang="sk-SK" sz="1100" dirty="0" smtClean="0">
                <a:latin typeface="Bookman Old Style" pitchFamily="18" charset="0"/>
              </a:rPr>
              <a:t>   </a:t>
            </a:r>
            <a:r>
              <a:rPr lang="de-DE" sz="1100" dirty="0" smtClean="0">
                <a:latin typeface="Bookman Old Style" pitchFamily="18" charset="0"/>
              </a:rPr>
              <a:t>            </a:t>
            </a:r>
            <a:r>
              <a:rPr lang="sk-SK" sz="1100" dirty="0" smtClean="0">
                <a:latin typeface="Bookman Old Style" pitchFamily="18" charset="0"/>
              </a:rPr>
              <a:t>  </a:t>
            </a:r>
            <a:r>
              <a:rPr lang="sk-SK" sz="900" dirty="0" smtClean="0">
                <a:latin typeface="Bookman Old Style" pitchFamily="18" charset="0"/>
              </a:rPr>
              <a:t>3,50 €</a:t>
            </a:r>
            <a:endParaRPr lang="sk-SK" sz="2400" dirty="0">
              <a:latin typeface="Bookman Old Style" pitchFamily="18" charset="0"/>
              <a:sym typeface="Wingdings" pitchFamily="2" charset="2"/>
            </a:endParaRPr>
          </a:p>
          <a:p>
            <a:pPr>
              <a:spcBef>
                <a:spcPct val="20000"/>
              </a:spcBef>
              <a:defRPr/>
            </a:pPr>
            <a:endParaRPr lang="sk-SK" sz="900" dirty="0">
              <a:latin typeface="Bookman Old Style" pitchFamily="18" charset="0"/>
            </a:endParaRPr>
          </a:p>
          <a:p>
            <a:pPr algn="ctr">
              <a:spcBef>
                <a:spcPct val="20000"/>
              </a:spcBef>
              <a:defRPr/>
            </a:pPr>
            <a:endParaRPr lang="sk-SK" sz="1200" u="sng" dirty="0" smtClean="0">
              <a:latin typeface="Bookman Old Style" pitchFamily="18" charset="0"/>
              <a:sym typeface="Wingdings" pitchFamily="2" charset="2"/>
            </a:endParaRPr>
          </a:p>
          <a:p>
            <a:pPr algn="ctr">
              <a:spcBef>
                <a:spcPct val="20000"/>
              </a:spcBef>
              <a:defRPr/>
            </a:pPr>
            <a:r>
              <a:rPr lang="sk-SK" sz="1200" u="sng" dirty="0" err="1" smtClean="0">
                <a:latin typeface="Bookman Old Style" pitchFamily="18" charset="0"/>
                <a:sym typeface="Wingdings" pitchFamily="2" charset="2"/>
              </a:rPr>
              <a:t>Hauptspeisen</a:t>
            </a:r>
            <a:endParaRPr lang="sk-SK" sz="1200" u="sng" dirty="0">
              <a:latin typeface="Bookman Old Style" pitchFamily="18" charset="0"/>
              <a:sym typeface="Wingdings" pitchFamily="2" charset="2"/>
            </a:endParaRPr>
          </a:p>
          <a:p>
            <a:pPr algn="ctr">
              <a:spcBef>
                <a:spcPct val="20000"/>
              </a:spcBef>
              <a:defRPr/>
            </a:pPr>
            <a:endParaRPr lang="sk-SK" sz="1200" u="sng" dirty="0">
              <a:latin typeface="Bookman Old Style" pitchFamily="18" charset="0"/>
            </a:endParaRPr>
          </a:p>
          <a:p>
            <a:pPr>
              <a:defRPr/>
            </a:pPr>
            <a:r>
              <a:rPr lang="de-DE" sz="1200" dirty="0" smtClean="0">
                <a:latin typeface="Bookman Old Style" pitchFamily="18" charset="0"/>
              </a:rPr>
              <a:t>Hähnchen </a:t>
            </a:r>
            <a:r>
              <a:rPr lang="de-DE" sz="1200" dirty="0" err="1" smtClean="0">
                <a:latin typeface="Bookman Old Style" pitchFamily="18" charset="0"/>
              </a:rPr>
              <a:t>supreme</a:t>
            </a:r>
            <a:r>
              <a:rPr lang="de-DE" sz="1200" dirty="0" smtClean="0">
                <a:latin typeface="Bookman Old Style" pitchFamily="18" charset="0"/>
              </a:rPr>
              <a:t> </a:t>
            </a:r>
            <a:r>
              <a:rPr lang="de-DE" sz="1200" dirty="0">
                <a:latin typeface="Bookman Old Style" pitchFamily="18" charset="0"/>
              </a:rPr>
              <a:t>mit </a:t>
            </a:r>
            <a:r>
              <a:rPr lang="de-DE" sz="1200" dirty="0" err="1" smtClean="0">
                <a:latin typeface="Bookman Old Style" pitchFamily="18" charset="0"/>
              </a:rPr>
              <a:t>Thymiancouscous</a:t>
            </a:r>
            <a:r>
              <a:rPr lang="de-DE" sz="1200" dirty="0" smtClean="0">
                <a:latin typeface="Bookman Old Style" pitchFamily="18" charset="0"/>
              </a:rPr>
              <a:t>, </a:t>
            </a:r>
            <a:r>
              <a:rPr lang="de-DE" sz="1200" dirty="0" err="1">
                <a:latin typeface="Bookman Old Style" pitchFamily="18" charset="0"/>
              </a:rPr>
              <a:t>Kirschtomatten</a:t>
            </a:r>
            <a:r>
              <a:rPr lang="de-DE" sz="1200" dirty="0">
                <a:latin typeface="Bookman Old Style" pitchFamily="18" charset="0"/>
              </a:rPr>
              <a:t> </a:t>
            </a:r>
            <a:r>
              <a:rPr lang="sk-SK" sz="700" dirty="0" smtClean="0">
                <a:latin typeface="Bookman Old Style" pitchFamily="18" charset="0"/>
              </a:rPr>
              <a:t>(</a:t>
            </a:r>
            <a:r>
              <a:rPr lang="sk-SK" sz="700" dirty="0">
                <a:latin typeface="Bookman Old Style" pitchFamily="18" charset="0"/>
              </a:rPr>
              <a:t>1</a:t>
            </a:r>
            <a:r>
              <a:rPr lang="de-DE" sz="700" dirty="0">
                <a:latin typeface="Bookman Old Style" pitchFamily="18" charset="0"/>
              </a:rPr>
              <a:t>5</a:t>
            </a:r>
            <a:r>
              <a:rPr lang="sk-SK" sz="700" dirty="0">
                <a:latin typeface="Bookman Old Style" pitchFamily="18" charset="0"/>
              </a:rPr>
              <a:t>0 </a:t>
            </a:r>
            <a:r>
              <a:rPr lang="sk-SK" sz="700" dirty="0" smtClean="0">
                <a:latin typeface="Bookman Old Style" pitchFamily="18" charset="0"/>
              </a:rPr>
              <a:t>g/A</a:t>
            </a:r>
            <a:r>
              <a:rPr lang="de-DE" sz="700" dirty="0" smtClean="0">
                <a:latin typeface="Bookman Old Style" pitchFamily="18" charset="0"/>
              </a:rPr>
              <a:t>1,3,12</a:t>
            </a:r>
            <a:r>
              <a:rPr lang="sk-SK" sz="700" dirty="0" smtClean="0">
                <a:latin typeface="Bookman Old Style" pitchFamily="18" charset="0"/>
              </a:rPr>
              <a:t>)   </a:t>
            </a:r>
            <a:r>
              <a:rPr lang="de-DE" sz="700" dirty="0" smtClean="0">
                <a:latin typeface="Bookman Old Style" pitchFamily="18" charset="0"/>
              </a:rPr>
              <a:t>                  </a:t>
            </a:r>
            <a:r>
              <a:rPr lang="sk-SK" sz="700" dirty="0" smtClean="0">
                <a:latin typeface="Bookman Old Style" pitchFamily="18" charset="0"/>
              </a:rPr>
              <a:t> </a:t>
            </a:r>
            <a:r>
              <a:rPr lang="de-DE" sz="700" dirty="0" smtClean="0">
                <a:latin typeface="Bookman Old Style" pitchFamily="18" charset="0"/>
              </a:rPr>
              <a:t>  </a:t>
            </a:r>
            <a:r>
              <a:rPr lang="sk-SK" sz="700" dirty="0" smtClean="0">
                <a:latin typeface="Bookman Old Style" pitchFamily="18" charset="0"/>
              </a:rPr>
              <a:t>     </a:t>
            </a:r>
            <a:r>
              <a:rPr lang="de-DE" sz="700" dirty="0" smtClean="0">
                <a:latin typeface="Bookman Old Style" pitchFamily="18" charset="0"/>
              </a:rPr>
              <a:t> </a:t>
            </a:r>
            <a:r>
              <a:rPr lang="de-DE" sz="900" dirty="0" smtClean="0">
                <a:latin typeface="Bookman Old Style" pitchFamily="18" charset="0"/>
              </a:rPr>
              <a:t>11</a:t>
            </a:r>
            <a:r>
              <a:rPr lang="sk-SK" sz="900" dirty="0" smtClean="0">
                <a:latin typeface="Bookman Old Style" pitchFamily="18" charset="0"/>
              </a:rPr>
              <a:t>,50 </a:t>
            </a:r>
            <a:r>
              <a:rPr lang="sk-SK" sz="900" dirty="0">
                <a:latin typeface="Bookman Old Style" pitchFamily="18" charset="0"/>
              </a:rPr>
              <a:t>€</a:t>
            </a:r>
          </a:p>
          <a:p>
            <a:pPr>
              <a:defRPr/>
            </a:pPr>
            <a:endParaRPr lang="sk-SK" sz="1200" dirty="0">
              <a:latin typeface="Bookman Old Style" pitchFamily="18" charset="0"/>
            </a:endParaRPr>
          </a:p>
          <a:p>
            <a:pPr marL="533400" indent="-533400">
              <a:spcBef>
                <a:spcPct val="20000"/>
              </a:spcBef>
              <a:defRPr/>
            </a:pPr>
            <a:endParaRPr lang="sk-SK" sz="1200" dirty="0" smtClean="0">
              <a:latin typeface="Bookman Old Style" pitchFamily="18" charset="0"/>
            </a:endParaRPr>
          </a:p>
          <a:p>
            <a:pPr marL="533400" indent="-533400">
              <a:spcBef>
                <a:spcPct val="20000"/>
              </a:spcBef>
              <a:defRPr/>
            </a:pPr>
            <a:r>
              <a:rPr lang="de-DE" sz="1200" dirty="0" err="1" smtClean="0">
                <a:latin typeface="Bookman Old Style" pitchFamily="18" charset="0"/>
              </a:rPr>
              <a:t>Confit</a:t>
            </a:r>
            <a:r>
              <a:rPr lang="de-DE" sz="1200" dirty="0" smtClean="0">
                <a:latin typeface="Bookman Old Style" pitchFamily="18" charset="0"/>
              </a:rPr>
              <a:t> </a:t>
            </a:r>
            <a:r>
              <a:rPr lang="de-DE" sz="1200" dirty="0">
                <a:latin typeface="Bookman Old Style" pitchFamily="18" charset="0"/>
              </a:rPr>
              <a:t>Entenkeule mit Kartoffelpuffer und </a:t>
            </a:r>
            <a:r>
              <a:rPr lang="de-DE" sz="1200" dirty="0" smtClean="0">
                <a:latin typeface="Bookman Old Style" pitchFamily="18" charset="0"/>
              </a:rPr>
              <a:t>Rotkohl </a:t>
            </a:r>
            <a:r>
              <a:rPr lang="sk-SK" sz="700" dirty="0">
                <a:latin typeface="Bookman Old Style" pitchFamily="18" charset="0"/>
              </a:rPr>
              <a:t>(</a:t>
            </a:r>
            <a:r>
              <a:rPr lang="de-DE" sz="700" dirty="0">
                <a:latin typeface="Bookman Old Style" pitchFamily="18" charset="0"/>
              </a:rPr>
              <a:t>35</a:t>
            </a:r>
            <a:r>
              <a:rPr lang="sk-SK" sz="700" dirty="0">
                <a:latin typeface="Bookman Old Style" pitchFamily="18" charset="0"/>
              </a:rPr>
              <a:t>0 g/A</a:t>
            </a:r>
            <a:r>
              <a:rPr lang="de-DE" sz="700" dirty="0">
                <a:latin typeface="Bookman Old Style" pitchFamily="18" charset="0"/>
              </a:rPr>
              <a:t>1,3,</a:t>
            </a:r>
            <a:r>
              <a:rPr lang="sk-SK" sz="700" dirty="0">
                <a:latin typeface="Bookman Old Style" pitchFamily="18" charset="0"/>
              </a:rPr>
              <a:t>12) </a:t>
            </a:r>
            <a:r>
              <a:rPr lang="sk-SK" sz="1100" dirty="0">
                <a:latin typeface="Bookman Old Style" pitchFamily="18" charset="0"/>
              </a:rPr>
              <a:t>	</a:t>
            </a:r>
            <a:r>
              <a:rPr lang="sk-SK" sz="1200" dirty="0">
                <a:latin typeface="Bookman Old Style" pitchFamily="18" charset="0"/>
              </a:rPr>
              <a:t> </a:t>
            </a:r>
            <a:r>
              <a:rPr lang="de-DE" sz="1200" dirty="0">
                <a:latin typeface="Bookman Old Style" pitchFamily="18" charset="0"/>
              </a:rPr>
              <a:t>   </a:t>
            </a:r>
            <a:r>
              <a:rPr lang="sk-SK" sz="1200" dirty="0">
                <a:latin typeface="Bookman Old Style" pitchFamily="18" charset="0"/>
              </a:rPr>
              <a:t>  </a:t>
            </a:r>
            <a:r>
              <a:rPr lang="de-DE" sz="1200" dirty="0" smtClean="0">
                <a:latin typeface="Bookman Old Style" pitchFamily="18" charset="0"/>
              </a:rPr>
              <a:t>                   </a:t>
            </a:r>
            <a:r>
              <a:rPr lang="sk-SK" sz="1200" dirty="0" smtClean="0">
                <a:latin typeface="Bookman Old Style" pitchFamily="18" charset="0"/>
              </a:rPr>
              <a:t>  </a:t>
            </a:r>
            <a:r>
              <a:rPr lang="de-DE" sz="1200" dirty="0" smtClean="0">
                <a:latin typeface="Bookman Old Style" pitchFamily="18" charset="0"/>
              </a:rPr>
              <a:t>  </a:t>
            </a:r>
            <a:r>
              <a:rPr lang="sk-SK" sz="900" dirty="0" smtClean="0">
                <a:latin typeface="Bookman Old Style" pitchFamily="18" charset="0"/>
              </a:rPr>
              <a:t>1</a:t>
            </a:r>
            <a:r>
              <a:rPr lang="de-DE" sz="900" dirty="0" smtClean="0">
                <a:latin typeface="Bookman Old Style" pitchFamily="18" charset="0"/>
              </a:rPr>
              <a:t>5</a:t>
            </a:r>
            <a:r>
              <a:rPr lang="sk-SK" sz="900" dirty="0" smtClean="0">
                <a:latin typeface="Bookman Old Style" pitchFamily="18" charset="0"/>
              </a:rPr>
              <a:t>,</a:t>
            </a:r>
            <a:r>
              <a:rPr lang="de-DE" sz="900" dirty="0">
                <a:latin typeface="Bookman Old Style" pitchFamily="18" charset="0"/>
              </a:rPr>
              <a:t>5</a:t>
            </a:r>
            <a:r>
              <a:rPr lang="sk-SK" sz="900" dirty="0">
                <a:latin typeface="Bookman Old Style" pitchFamily="18" charset="0"/>
              </a:rPr>
              <a:t>0 </a:t>
            </a:r>
            <a:r>
              <a:rPr lang="sk-SK" sz="900" dirty="0" smtClean="0">
                <a:latin typeface="Bookman Old Style" pitchFamily="18" charset="0"/>
              </a:rPr>
              <a:t>€</a:t>
            </a:r>
            <a:endParaRPr lang="de-DE" sz="900" dirty="0" smtClean="0">
              <a:latin typeface="Bookman Old Style" pitchFamily="18" charset="0"/>
            </a:endParaRPr>
          </a:p>
          <a:p>
            <a:pPr marL="533400" indent="-533400">
              <a:spcBef>
                <a:spcPct val="20000"/>
              </a:spcBef>
              <a:defRPr/>
            </a:pPr>
            <a:endParaRPr lang="de-DE" sz="900" dirty="0">
              <a:latin typeface="Bookman Old Style" pitchFamily="18" charset="0"/>
            </a:endParaRPr>
          </a:p>
          <a:p>
            <a:pPr marL="533400" indent="-533400">
              <a:spcBef>
                <a:spcPct val="20000"/>
              </a:spcBef>
              <a:defRPr/>
            </a:pPr>
            <a:endParaRPr lang="sk-SK" sz="1200" dirty="0" smtClean="0">
              <a:latin typeface="Bookman Old Style" pitchFamily="18" charset="0"/>
            </a:endParaRPr>
          </a:p>
          <a:p>
            <a:pPr marL="533400" indent="-533400">
              <a:spcBef>
                <a:spcPct val="20000"/>
              </a:spcBef>
              <a:defRPr/>
            </a:pPr>
            <a:r>
              <a:rPr lang="de-DE" sz="1200" dirty="0" smtClean="0">
                <a:latin typeface="Bookman Old Style" pitchFamily="18" charset="0"/>
              </a:rPr>
              <a:t>Lungenbraten auf Sauercremesauce, Knödel, Preiselbeeren</a:t>
            </a:r>
            <a:r>
              <a:rPr lang="sk-SK" sz="1200" dirty="0" smtClean="0">
                <a:latin typeface="Bookman Old Style" pitchFamily="18" charset="0"/>
              </a:rPr>
              <a:t> </a:t>
            </a:r>
            <a:r>
              <a:rPr lang="sk-SK" sz="700" dirty="0">
                <a:latin typeface="Bookman Old Style" pitchFamily="18" charset="0"/>
              </a:rPr>
              <a:t>(150 g/A1,3,7)                </a:t>
            </a:r>
            <a:r>
              <a:rPr lang="de-DE" sz="700" dirty="0">
                <a:latin typeface="Bookman Old Style" pitchFamily="18" charset="0"/>
              </a:rPr>
              <a:t>  </a:t>
            </a:r>
            <a:r>
              <a:rPr lang="sk-SK" sz="700" dirty="0">
                <a:latin typeface="Bookman Old Style" pitchFamily="18" charset="0"/>
              </a:rPr>
              <a:t>     </a:t>
            </a:r>
            <a:r>
              <a:rPr lang="de-DE" sz="700" dirty="0" smtClean="0">
                <a:latin typeface="Bookman Old Style" pitchFamily="18" charset="0"/>
              </a:rPr>
              <a:t>     </a:t>
            </a:r>
            <a:r>
              <a:rPr lang="sk-SK" sz="700" dirty="0" smtClean="0">
                <a:latin typeface="Bookman Old Style" pitchFamily="18" charset="0"/>
              </a:rPr>
              <a:t>  </a:t>
            </a:r>
            <a:r>
              <a:rPr lang="de-DE" sz="700" dirty="0" smtClean="0">
                <a:latin typeface="Bookman Old Style" pitchFamily="18" charset="0"/>
              </a:rPr>
              <a:t> </a:t>
            </a:r>
            <a:r>
              <a:rPr lang="sk-SK" sz="900" dirty="0" smtClean="0">
                <a:latin typeface="Bookman Old Style" pitchFamily="18" charset="0"/>
              </a:rPr>
              <a:t>1</a:t>
            </a:r>
            <a:r>
              <a:rPr lang="de-DE" sz="900" dirty="0" smtClean="0">
                <a:latin typeface="Bookman Old Style" pitchFamily="18" charset="0"/>
              </a:rPr>
              <a:t>4</a:t>
            </a:r>
            <a:r>
              <a:rPr lang="sk-SK" sz="900" dirty="0" smtClean="0">
                <a:latin typeface="Bookman Old Style" pitchFamily="18" charset="0"/>
              </a:rPr>
              <a:t>,50 </a:t>
            </a:r>
            <a:r>
              <a:rPr lang="sk-SK" sz="900" dirty="0">
                <a:latin typeface="Bookman Old Style" pitchFamily="18" charset="0"/>
              </a:rPr>
              <a:t>€</a:t>
            </a:r>
            <a:endParaRPr lang="de-DE" sz="1200" dirty="0">
              <a:latin typeface="Bookman Old Style" pitchFamily="18" charset="0"/>
            </a:endParaRPr>
          </a:p>
          <a:p>
            <a:pPr>
              <a:defRPr/>
            </a:pPr>
            <a:endParaRPr lang="sk-SK" sz="1200" dirty="0">
              <a:latin typeface="Bookman Old Style" pitchFamily="18" charset="0"/>
            </a:endParaRPr>
          </a:p>
          <a:p>
            <a:pPr>
              <a:defRPr/>
            </a:pPr>
            <a:endParaRPr lang="sk-SK" sz="1200" dirty="0" smtClean="0">
              <a:latin typeface="Bookman Old Style" pitchFamily="18" charset="0"/>
            </a:endParaRPr>
          </a:p>
          <a:p>
            <a:pPr>
              <a:defRPr/>
            </a:pPr>
            <a:r>
              <a:rPr lang="sk-SK" sz="1200" dirty="0" err="1" smtClean="0">
                <a:latin typeface="Bookman Old Style" pitchFamily="18" charset="0"/>
              </a:rPr>
              <a:t>Brauereigoulasch</a:t>
            </a:r>
            <a:r>
              <a:rPr lang="sk-SK" sz="1200" dirty="0" smtClean="0">
                <a:latin typeface="Bookman Old Style" pitchFamily="18" charset="0"/>
              </a:rPr>
              <a:t> </a:t>
            </a:r>
            <a:r>
              <a:rPr lang="sk-SK" sz="1200" dirty="0" err="1">
                <a:latin typeface="Bookman Old Style" pitchFamily="18" charset="0"/>
              </a:rPr>
              <a:t>auf</a:t>
            </a:r>
            <a:r>
              <a:rPr lang="sk-SK" sz="1200" dirty="0">
                <a:latin typeface="Bookman Old Style" pitchFamily="18" charset="0"/>
              </a:rPr>
              <a:t> </a:t>
            </a:r>
            <a:r>
              <a:rPr lang="sk-SK" sz="1200" dirty="0" err="1">
                <a:latin typeface="Bookman Old Style" pitchFamily="18" charset="0"/>
              </a:rPr>
              <a:t>dun</a:t>
            </a:r>
            <a:r>
              <a:rPr lang="de-DE" sz="1200" dirty="0">
                <a:latin typeface="Bookman Old Style" pitchFamily="18" charset="0"/>
              </a:rPr>
              <a:t>k</a:t>
            </a:r>
            <a:r>
              <a:rPr lang="sk-SK" sz="1200" dirty="0" err="1">
                <a:latin typeface="Bookman Old Style" pitchFamily="18" charset="0"/>
              </a:rPr>
              <a:t>el</a:t>
            </a:r>
            <a:r>
              <a:rPr lang="sk-SK" sz="1200" dirty="0">
                <a:latin typeface="Bookman Old Style" pitchFamily="18" charset="0"/>
              </a:rPr>
              <a:t> </a:t>
            </a:r>
            <a:r>
              <a:rPr lang="sk-SK" sz="1200" dirty="0" err="1">
                <a:latin typeface="Bookman Old Style" pitchFamily="18" charset="0"/>
              </a:rPr>
              <a:t>Bier</a:t>
            </a:r>
            <a:r>
              <a:rPr lang="sk-SK" sz="1200" dirty="0">
                <a:latin typeface="Bookman Old Style" pitchFamily="18" charset="0"/>
              </a:rPr>
              <a:t> </a:t>
            </a:r>
            <a:r>
              <a:rPr lang="sk-SK" sz="1200" dirty="0" err="1">
                <a:latin typeface="Bookman Old Style" pitchFamily="18" charset="0"/>
              </a:rPr>
              <a:t>mit</a:t>
            </a:r>
            <a:r>
              <a:rPr lang="sk-SK" sz="1200" dirty="0">
                <a:latin typeface="Bookman Old Style" pitchFamily="18" charset="0"/>
              </a:rPr>
              <a:t> </a:t>
            </a:r>
            <a:r>
              <a:rPr lang="sk-SK" sz="1200" dirty="0" err="1">
                <a:latin typeface="Bookman Old Style" pitchFamily="18" charset="0"/>
              </a:rPr>
              <a:t>Zwiebel</a:t>
            </a:r>
            <a:r>
              <a:rPr lang="sk-SK" sz="1200" dirty="0">
                <a:latin typeface="Bookman Old Style" pitchFamily="18" charset="0"/>
              </a:rPr>
              <a:t>, </a:t>
            </a:r>
            <a:r>
              <a:rPr lang="de-DE" sz="1200" dirty="0" err="1">
                <a:latin typeface="Bookman Old Style" pitchFamily="18" charset="0"/>
              </a:rPr>
              <a:t>Butternockern</a:t>
            </a:r>
            <a:r>
              <a:rPr lang="sk-SK" sz="1200" dirty="0">
                <a:latin typeface="Bookman Old Style" pitchFamily="18" charset="0"/>
              </a:rPr>
              <a:t> </a:t>
            </a:r>
            <a:r>
              <a:rPr lang="sk-SK" sz="700" dirty="0">
                <a:latin typeface="Bookman Old Style" pitchFamily="18" charset="0"/>
              </a:rPr>
              <a:t>(150 g/A1,3,7)                </a:t>
            </a:r>
            <a:r>
              <a:rPr lang="de-DE" sz="700" dirty="0">
                <a:latin typeface="Bookman Old Style" pitchFamily="18" charset="0"/>
              </a:rPr>
              <a:t>  </a:t>
            </a:r>
            <a:r>
              <a:rPr lang="sk-SK" sz="700" dirty="0" smtClean="0">
                <a:latin typeface="Bookman Old Style" pitchFamily="18" charset="0"/>
              </a:rPr>
              <a:t>       </a:t>
            </a:r>
            <a:r>
              <a:rPr lang="sk-SK" sz="900" dirty="0" smtClean="0">
                <a:latin typeface="Bookman Old Style" pitchFamily="18" charset="0"/>
              </a:rPr>
              <a:t>11,50 </a:t>
            </a:r>
            <a:r>
              <a:rPr lang="sk-SK" sz="900" dirty="0">
                <a:latin typeface="Bookman Old Style" pitchFamily="18" charset="0"/>
              </a:rPr>
              <a:t>€</a:t>
            </a:r>
            <a:endParaRPr lang="de-DE" sz="1200" dirty="0">
              <a:latin typeface="Bookman Old Style" pitchFamily="18" charset="0"/>
            </a:endParaRPr>
          </a:p>
          <a:p>
            <a:pPr>
              <a:defRPr/>
            </a:pPr>
            <a:endParaRPr lang="de-DE" sz="1200" dirty="0">
              <a:latin typeface="Bookman Old Style" pitchFamily="18" charset="0"/>
            </a:endParaRPr>
          </a:p>
          <a:p>
            <a:pPr>
              <a:defRPr/>
            </a:pPr>
            <a:endParaRPr lang="sk-SK" sz="1200" dirty="0" smtClean="0">
              <a:latin typeface="Bookman Old Style" pitchFamily="18" charset="0"/>
            </a:endParaRPr>
          </a:p>
          <a:p>
            <a:pPr>
              <a:defRPr/>
            </a:pPr>
            <a:r>
              <a:rPr lang="de-DE" sz="1200" dirty="0" smtClean="0">
                <a:latin typeface="Bookman Old Style" pitchFamily="18" charset="0"/>
              </a:rPr>
              <a:t>Schweineschnitzel </a:t>
            </a:r>
            <a:r>
              <a:rPr lang="de-DE" sz="1200" dirty="0">
                <a:latin typeface="Bookman Old Style" pitchFamily="18" charset="0"/>
              </a:rPr>
              <a:t>mit </a:t>
            </a:r>
            <a:r>
              <a:rPr lang="de-DE" sz="1200" dirty="0" err="1">
                <a:latin typeface="Bookman Old Style" pitchFamily="18" charset="0"/>
              </a:rPr>
              <a:t>Kartoffelnsalat</a:t>
            </a:r>
            <a:r>
              <a:rPr lang="de-DE" sz="1200" dirty="0">
                <a:latin typeface="Bookman Old Style" pitchFamily="18" charset="0"/>
              </a:rPr>
              <a:t> </a:t>
            </a:r>
            <a:r>
              <a:rPr lang="sk-SK" sz="700" dirty="0">
                <a:latin typeface="Bookman Old Style" pitchFamily="18" charset="0"/>
              </a:rPr>
              <a:t>(150 g/A 1,3)</a:t>
            </a:r>
            <a:r>
              <a:rPr lang="sk-SK" sz="1200" dirty="0">
                <a:latin typeface="Bookman Old Style" pitchFamily="18" charset="0"/>
              </a:rPr>
              <a:t>                                                 </a:t>
            </a:r>
            <a:r>
              <a:rPr lang="de-DE" sz="1200" dirty="0">
                <a:latin typeface="Bookman Old Style" pitchFamily="18" charset="0"/>
              </a:rPr>
              <a:t> </a:t>
            </a:r>
            <a:r>
              <a:rPr lang="sk-SK" sz="1200" dirty="0">
                <a:latin typeface="Bookman Old Style" pitchFamily="18" charset="0"/>
              </a:rPr>
              <a:t>   </a:t>
            </a:r>
            <a:r>
              <a:rPr lang="sk-SK" sz="900" dirty="0" smtClean="0">
                <a:latin typeface="Bookman Old Style" pitchFamily="18" charset="0"/>
              </a:rPr>
              <a:t>9</a:t>
            </a:r>
            <a:r>
              <a:rPr lang="de-DE" sz="900" dirty="0" smtClean="0">
                <a:latin typeface="Bookman Old Style" pitchFamily="18" charset="0"/>
              </a:rPr>
              <a:t>,50</a:t>
            </a:r>
            <a:r>
              <a:rPr lang="sk-SK" sz="900" dirty="0" smtClean="0">
                <a:latin typeface="Bookman Old Style" pitchFamily="18" charset="0"/>
              </a:rPr>
              <a:t> </a:t>
            </a:r>
            <a:r>
              <a:rPr lang="sk-SK" sz="900" dirty="0">
                <a:latin typeface="Bookman Old Style" pitchFamily="18" charset="0"/>
              </a:rPr>
              <a:t>€</a:t>
            </a:r>
            <a:endParaRPr lang="sk-SK" sz="1200" dirty="0">
              <a:latin typeface="Bookman Old Style" pitchFamily="18" charset="0"/>
            </a:endParaRPr>
          </a:p>
          <a:p>
            <a:pPr>
              <a:defRPr/>
            </a:pPr>
            <a:endParaRPr lang="de-DE" sz="900" dirty="0">
              <a:latin typeface="Bookman Old Style" pitchFamily="18" charset="0"/>
            </a:endParaRPr>
          </a:p>
          <a:p>
            <a:pPr>
              <a:defRPr/>
            </a:pPr>
            <a:endParaRPr lang="sk-SK" sz="1200" dirty="0" smtClean="0">
              <a:latin typeface="Bookman Old Style" pitchFamily="18" charset="0"/>
            </a:endParaRPr>
          </a:p>
          <a:p>
            <a:pPr>
              <a:defRPr/>
            </a:pPr>
            <a:r>
              <a:rPr lang="de-DE" sz="1200" dirty="0" smtClean="0">
                <a:latin typeface="Bookman Old Style" pitchFamily="18" charset="0"/>
              </a:rPr>
              <a:t>Schweinebacke </a:t>
            </a:r>
            <a:r>
              <a:rPr lang="de-DE" sz="1200" dirty="0">
                <a:latin typeface="Bookman Old Style" pitchFamily="18" charset="0"/>
              </a:rPr>
              <a:t>mit Rotwein, Schalotten, </a:t>
            </a:r>
            <a:r>
              <a:rPr lang="de-DE" sz="1200" dirty="0" err="1">
                <a:latin typeface="Bookman Old Style" pitchFamily="18" charset="0"/>
              </a:rPr>
              <a:t>Karoten</a:t>
            </a:r>
            <a:r>
              <a:rPr lang="de-DE" sz="1200" dirty="0">
                <a:latin typeface="Bookman Old Style" pitchFamily="18" charset="0"/>
              </a:rPr>
              <a:t> und </a:t>
            </a:r>
            <a:r>
              <a:rPr lang="de-DE" sz="1200" dirty="0" err="1">
                <a:latin typeface="Bookman Old Style" pitchFamily="18" charset="0"/>
              </a:rPr>
              <a:t>Kaartoffeln</a:t>
            </a:r>
            <a:r>
              <a:rPr lang="de-DE" sz="1200" dirty="0">
                <a:latin typeface="Bookman Old Style" pitchFamily="18" charset="0"/>
              </a:rPr>
              <a:t> </a:t>
            </a:r>
            <a:r>
              <a:rPr lang="sk-SK" sz="700" dirty="0">
                <a:latin typeface="Bookman Old Style" pitchFamily="18" charset="0"/>
              </a:rPr>
              <a:t>(150 g/A </a:t>
            </a:r>
            <a:r>
              <a:rPr lang="de-DE" sz="700" dirty="0">
                <a:latin typeface="Bookman Old Style" pitchFamily="18" charset="0"/>
              </a:rPr>
              <a:t>7,9,12</a:t>
            </a:r>
            <a:r>
              <a:rPr lang="sk-SK" sz="700" dirty="0">
                <a:latin typeface="Bookman Old Style" pitchFamily="18" charset="0"/>
              </a:rPr>
              <a:t>)</a:t>
            </a:r>
            <a:r>
              <a:rPr lang="sk-SK" sz="1200" dirty="0">
                <a:latin typeface="Bookman Old Style" pitchFamily="18" charset="0"/>
              </a:rPr>
              <a:t> </a:t>
            </a:r>
            <a:r>
              <a:rPr lang="de-DE" sz="1200" dirty="0">
                <a:latin typeface="Bookman Old Style" pitchFamily="18" charset="0"/>
              </a:rPr>
              <a:t>      </a:t>
            </a:r>
            <a:r>
              <a:rPr lang="de-DE" sz="900" dirty="0" smtClean="0">
                <a:latin typeface="Bookman Old Style" pitchFamily="18" charset="0"/>
              </a:rPr>
              <a:t>1</a:t>
            </a:r>
            <a:r>
              <a:rPr lang="sk-SK" sz="900" dirty="0" smtClean="0">
                <a:latin typeface="Bookman Old Style" pitchFamily="18" charset="0"/>
              </a:rPr>
              <a:t>3</a:t>
            </a:r>
            <a:r>
              <a:rPr lang="de-DE" sz="900" dirty="0" smtClean="0">
                <a:latin typeface="Bookman Old Style" pitchFamily="18" charset="0"/>
              </a:rPr>
              <a:t>,50</a:t>
            </a:r>
            <a:r>
              <a:rPr lang="sk-SK" sz="900" dirty="0" smtClean="0">
                <a:latin typeface="Bookman Old Style" pitchFamily="18" charset="0"/>
              </a:rPr>
              <a:t> </a:t>
            </a:r>
            <a:r>
              <a:rPr lang="sk-SK" sz="900" dirty="0">
                <a:latin typeface="Bookman Old Style" pitchFamily="18" charset="0"/>
              </a:rPr>
              <a:t>€</a:t>
            </a:r>
            <a:endParaRPr lang="sk-SK" sz="1200" dirty="0">
              <a:latin typeface="Bookman Old Style" pitchFamily="18" charset="0"/>
            </a:endParaRPr>
          </a:p>
          <a:p>
            <a:pPr>
              <a:defRPr/>
            </a:pPr>
            <a:endParaRPr lang="de-DE" sz="1200" dirty="0">
              <a:latin typeface="Bookman Old Style" pitchFamily="18" charset="0"/>
            </a:endParaRPr>
          </a:p>
          <a:p>
            <a:pPr>
              <a:defRPr/>
            </a:pPr>
            <a:endParaRPr lang="sk-SK" sz="1200" dirty="0" smtClean="0">
              <a:latin typeface="Bookman Old Style" pitchFamily="18" charset="0"/>
            </a:endParaRPr>
          </a:p>
          <a:p>
            <a:pPr>
              <a:defRPr/>
            </a:pPr>
            <a:r>
              <a:rPr lang="sk-SK" sz="1200" dirty="0" err="1" smtClean="0">
                <a:latin typeface="Bookman Old Style" pitchFamily="18" charset="0"/>
              </a:rPr>
              <a:t>Ravioli</a:t>
            </a:r>
            <a:r>
              <a:rPr lang="sk-SK" sz="1200" dirty="0" smtClean="0">
                <a:latin typeface="Bookman Old Style" pitchFamily="18" charset="0"/>
              </a:rPr>
              <a:t> </a:t>
            </a:r>
            <a:r>
              <a:rPr lang="sk-SK" sz="1200" dirty="0" err="1">
                <a:latin typeface="Bookman Old Style" pitchFamily="18" charset="0"/>
              </a:rPr>
              <a:t>mit</a:t>
            </a:r>
            <a:r>
              <a:rPr lang="sk-SK" sz="1200" dirty="0">
                <a:latin typeface="Bookman Old Style" pitchFamily="18" charset="0"/>
              </a:rPr>
              <a:t> </a:t>
            </a:r>
            <a:r>
              <a:rPr lang="sk-SK" sz="1200" dirty="0" err="1">
                <a:latin typeface="Bookman Old Style" pitchFamily="18" charset="0"/>
              </a:rPr>
              <a:t>Steinpilzen</a:t>
            </a:r>
            <a:r>
              <a:rPr lang="de-DE" sz="1200" dirty="0">
                <a:latin typeface="Bookman Old Style" pitchFamily="18" charset="0"/>
              </a:rPr>
              <a:t>, Parmesan </a:t>
            </a:r>
            <a:r>
              <a:rPr lang="sk-SK" sz="700" dirty="0">
                <a:latin typeface="Bookman Old Style" pitchFamily="18" charset="0"/>
              </a:rPr>
              <a:t>(220 g /A</a:t>
            </a:r>
            <a:r>
              <a:rPr lang="de-DE" sz="700" dirty="0">
                <a:latin typeface="Bookman Old Style" pitchFamily="18" charset="0"/>
              </a:rPr>
              <a:t>1,</a:t>
            </a:r>
            <a:r>
              <a:rPr lang="sk-SK" sz="700" dirty="0">
                <a:latin typeface="Bookman Old Style" pitchFamily="18" charset="0"/>
              </a:rPr>
              <a:t>3,7,8,12) </a:t>
            </a:r>
            <a:r>
              <a:rPr lang="sk-SK" sz="1200" dirty="0">
                <a:latin typeface="Bookman Old Style" pitchFamily="18" charset="0"/>
              </a:rPr>
              <a:t>	                                              </a:t>
            </a:r>
            <a:r>
              <a:rPr lang="sk-SK" sz="1200" dirty="0" smtClean="0">
                <a:latin typeface="Bookman Old Style" pitchFamily="18" charset="0"/>
              </a:rPr>
              <a:t> </a:t>
            </a:r>
            <a:r>
              <a:rPr lang="sk-SK" sz="900" dirty="0" smtClean="0">
                <a:latin typeface="Bookman Old Style" pitchFamily="18" charset="0"/>
              </a:rPr>
              <a:t>11</a:t>
            </a:r>
            <a:r>
              <a:rPr lang="de-DE" sz="900" dirty="0" smtClean="0">
                <a:latin typeface="Bookman Old Style" pitchFamily="18" charset="0"/>
              </a:rPr>
              <a:t>,5</a:t>
            </a:r>
            <a:r>
              <a:rPr lang="sk-SK" sz="900" dirty="0">
                <a:latin typeface="Bookman Old Style" pitchFamily="18" charset="0"/>
              </a:rPr>
              <a:t>0 €</a:t>
            </a:r>
          </a:p>
          <a:p>
            <a:pPr>
              <a:defRPr/>
            </a:pPr>
            <a:endParaRPr lang="de-DE" sz="1200" dirty="0">
              <a:latin typeface="Bookman Old Style" pitchFamily="18" charset="0"/>
            </a:endParaRPr>
          </a:p>
          <a:p>
            <a:pPr marL="533400" indent="-533400">
              <a:spcBef>
                <a:spcPct val="20000"/>
              </a:spcBef>
              <a:defRPr/>
            </a:pPr>
            <a:endParaRPr lang="sk-SK" sz="1200" dirty="0" smtClean="0">
              <a:latin typeface="Bookman Old Style" pitchFamily="18" charset="0"/>
            </a:endParaRPr>
          </a:p>
          <a:p>
            <a:pPr marL="533400" indent="-533400">
              <a:spcBef>
                <a:spcPct val="20000"/>
              </a:spcBef>
              <a:defRPr/>
            </a:pPr>
            <a:r>
              <a:rPr lang="sk-SK" sz="1200" dirty="0" err="1" smtClean="0">
                <a:latin typeface="Bookman Old Style" pitchFamily="18" charset="0"/>
              </a:rPr>
              <a:t>Gno</a:t>
            </a:r>
            <a:r>
              <a:rPr lang="de-DE" sz="1200" dirty="0" smtClean="0">
                <a:latin typeface="Bookman Old Style" pitchFamily="18" charset="0"/>
              </a:rPr>
              <a:t>c</a:t>
            </a:r>
            <a:r>
              <a:rPr lang="sk-SK" sz="1200" dirty="0" err="1" smtClean="0">
                <a:latin typeface="Bookman Old Style" pitchFamily="18" charset="0"/>
              </a:rPr>
              <a:t>chi</a:t>
            </a:r>
            <a:r>
              <a:rPr lang="sk-SK" sz="1200" dirty="0" smtClean="0">
                <a:latin typeface="Bookman Old Style" pitchFamily="18" charset="0"/>
              </a:rPr>
              <a:t> </a:t>
            </a:r>
            <a:r>
              <a:rPr lang="sk-SK" sz="1200" dirty="0" err="1" smtClean="0">
                <a:latin typeface="Bookman Old Style" pitchFamily="18" charset="0"/>
              </a:rPr>
              <a:t>mit</a:t>
            </a:r>
            <a:r>
              <a:rPr lang="sk-SK" sz="1200" dirty="0" smtClean="0">
                <a:latin typeface="Bookman Old Style" pitchFamily="18" charset="0"/>
              </a:rPr>
              <a:t> </a:t>
            </a:r>
            <a:r>
              <a:rPr lang="sk-SK" sz="1200" dirty="0" err="1" smtClean="0">
                <a:latin typeface="Bookman Old Style" pitchFamily="18" charset="0"/>
              </a:rPr>
              <a:t>salsiccia</a:t>
            </a:r>
            <a:r>
              <a:rPr lang="sk-SK" sz="1200" dirty="0" smtClean="0">
                <a:latin typeface="Bookman Old Style" pitchFamily="18" charset="0"/>
              </a:rPr>
              <a:t> </a:t>
            </a:r>
            <a:r>
              <a:rPr lang="sk-SK" sz="1200" dirty="0" err="1" smtClean="0">
                <a:latin typeface="Bookman Old Style" pitchFamily="18" charset="0"/>
              </a:rPr>
              <a:t>und</a:t>
            </a:r>
            <a:r>
              <a:rPr lang="sk-SK" sz="1200" dirty="0" smtClean="0">
                <a:latin typeface="Bookman Old Style" pitchFamily="18" charset="0"/>
              </a:rPr>
              <a:t> </a:t>
            </a:r>
            <a:r>
              <a:rPr lang="sk-SK" sz="1200" dirty="0" err="1" smtClean="0">
                <a:latin typeface="Bookman Old Style" pitchFamily="18" charset="0"/>
              </a:rPr>
              <a:t>Tomaten</a:t>
            </a:r>
            <a:r>
              <a:rPr lang="sk-SK" sz="1200" dirty="0" smtClean="0">
                <a:latin typeface="Bookman Old Style" pitchFamily="18" charset="0"/>
              </a:rPr>
              <a:t>, </a:t>
            </a:r>
            <a:r>
              <a:rPr lang="sk-SK" sz="1200" dirty="0" err="1" smtClean="0">
                <a:latin typeface="Bookman Old Style" pitchFamily="18" charset="0"/>
              </a:rPr>
              <a:t>Parmesan</a:t>
            </a:r>
            <a:r>
              <a:rPr lang="sk-SK" sz="1200" dirty="0" smtClean="0">
                <a:latin typeface="Bookman Old Style" pitchFamily="18" charset="0"/>
              </a:rPr>
              <a:t> </a:t>
            </a:r>
            <a:r>
              <a:rPr lang="sk-SK" sz="700" dirty="0" smtClean="0">
                <a:latin typeface="Bookman Old Style" pitchFamily="18" charset="0"/>
              </a:rPr>
              <a:t>(300 </a:t>
            </a:r>
            <a:r>
              <a:rPr lang="sk-SK" sz="700" dirty="0">
                <a:latin typeface="Bookman Old Style" pitchFamily="18" charset="0"/>
              </a:rPr>
              <a:t>g /A 1,3,7)             </a:t>
            </a:r>
            <a:r>
              <a:rPr lang="de-DE" sz="700" dirty="0">
                <a:latin typeface="Bookman Old Style" pitchFamily="18" charset="0"/>
              </a:rPr>
              <a:t>                            </a:t>
            </a:r>
            <a:r>
              <a:rPr lang="sk-SK" sz="700" dirty="0" smtClean="0">
                <a:latin typeface="Bookman Old Style" pitchFamily="18" charset="0"/>
              </a:rPr>
              <a:t>   </a:t>
            </a:r>
            <a:r>
              <a:rPr lang="de-DE" sz="700" dirty="0" smtClean="0">
                <a:latin typeface="Bookman Old Style" pitchFamily="18" charset="0"/>
              </a:rPr>
              <a:t>              </a:t>
            </a:r>
            <a:r>
              <a:rPr lang="sk-SK" sz="700" dirty="0" smtClean="0">
                <a:latin typeface="Bookman Old Style" pitchFamily="18" charset="0"/>
              </a:rPr>
              <a:t>   </a:t>
            </a:r>
            <a:r>
              <a:rPr lang="sk-SK" sz="900" dirty="0" smtClean="0">
                <a:latin typeface="Bookman Old Style" pitchFamily="18" charset="0"/>
              </a:rPr>
              <a:t>11,50 </a:t>
            </a:r>
            <a:r>
              <a:rPr lang="sk-SK" sz="900" dirty="0">
                <a:latin typeface="Bookman Old Style" pitchFamily="18" charset="0"/>
              </a:rPr>
              <a:t>€</a:t>
            </a:r>
            <a:endParaRPr lang="sk-SK" sz="1200" dirty="0">
              <a:latin typeface="Bookman Old Style" pitchFamily="18" charset="0"/>
            </a:endParaRPr>
          </a:p>
          <a:p>
            <a:pPr>
              <a:defRPr/>
            </a:pPr>
            <a:endParaRPr lang="de-DE" sz="1200" dirty="0">
              <a:latin typeface="Bookman Old Style" pitchFamily="18" charset="0"/>
            </a:endParaRPr>
          </a:p>
          <a:p>
            <a:pPr>
              <a:defRPr/>
            </a:pPr>
            <a:endParaRPr lang="sk-SK" sz="1200" dirty="0" smtClean="0">
              <a:latin typeface="Bookman Old Style" pitchFamily="18" charset="0"/>
            </a:endParaRPr>
          </a:p>
          <a:p>
            <a:pPr>
              <a:defRPr/>
            </a:pPr>
            <a:r>
              <a:rPr lang="de-DE" sz="1200" dirty="0" smtClean="0">
                <a:latin typeface="Bookman Old Style" pitchFamily="18" charset="0"/>
              </a:rPr>
              <a:t>Salat</a:t>
            </a:r>
            <a:r>
              <a:rPr lang="sk-SK" sz="1200" dirty="0" smtClean="0">
                <a:latin typeface="Bookman Old Style" pitchFamily="18" charset="0"/>
              </a:rPr>
              <a:t> </a:t>
            </a:r>
            <a:r>
              <a:rPr lang="de-DE" sz="1200" dirty="0">
                <a:latin typeface="Bookman Old Style" pitchFamily="18" charset="0"/>
              </a:rPr>
              <a:t>mit </a:t>
            </a:r>
            <a:r>
              <a:rPr lang="de-DE" sz="1200" dirty="0" err="1">
                <a:latin typeface="Bookman Old Style" pitchFamily="18" charset="0"/>
              </a:rPr>
              <a:t>gegrilltete</a:t>
            </a:r>
            <a:r>
              <a:rPr lang="de-DE" sz="1200" dirty="0">
                <a:latin typeface="Bookman Old Style" pitchFamily="18" charset="0"/>
              </a:rPr>
              <a:t> </a:t>
            </a:r>
            <a:r>
              <a:rPr lang="de-DE" sz="1200" dirty="0" smtClean="0">
                <a:latin typeface="Bookman Old Style" pitchFamily="18" charset="0"/>
              </a:rPr>
              <a:t>Rote</a:t>
            </a:r>
            <a:r>
              <a:rPr lang="sk-SK" sz="1200" dirty="0" smtClean="0">
                <a:latin typeface="Bookman Old Style" pitchFamily="18" charset="0"/>
              </a:rPr>
              <a:t> </a:t>
            </a:r>
            <a:r>
              <a:rPr lang="sk-SK" sz="1200" dirty="0" err="1" smtClean="0">
                <a:latin typeface="Bookman Old Style" pitchFamily="18" charset="0"/>
              </a:rPr>
              <a:t>Beete</a:t>
            </a:r>
            <a:r>
              <a:rPr lang="de-DE" sz="1200" dirty="0" smtClean="0">
                <a:latin typeface="Bookman Old Style" pitchFamily="18" charset="0"/>
              </a:rPr>
              <a:t>, </a:t>
            </a:r>
            <a:r>
              <a:rPr lang="sk-SK" sz="1200" dirty="0" err="1" smtClean="0">
                <a:latin typeface="Bookman Old Style" pitchFamily="18" charset="0"/>
              </a:rPr>
              <a:t>Ziegenkäse</a:t>
            </a:r>
            <a:r>
              <a:rPr lang="de-DE" sz="1200" dirty="0" smtClean="0">
                <a:latin typeface="Bookman Old Style" pitchFamily="18" charset="0"/>
              </a:rPr>
              <a:t> </a:t>
            </a:r>
            <a:r>
              <a:rPr lang="sk-SK" sz="700" dirty="0" smtClean="0">
                <a:latin typeface="Bookman Old Style" pitchFamily="18" charset="0"/>
              </a:rPr>
              <a:t>(25</a:t>
            </a:r>
            <a:r>
              <a:rPr lang="de-DE" sz="700" dirty="0" smtClean="0">
                <a:latin typeface="Bookman Old Style" pitchFamily="18" charset="0"/>
              </a:rPr>
              <a:t>0</a:t>
            </a:r>
            <a:r>
              <a:rPr lang="sk-SK" sz="700" dirty="0" smtClean="0">
                <a:latin typeface="Bookman Old Style" pitchFamily="18" charset="0"/>
              </a:rPr>
              <a:t> </a:t>
            </a:r>
            <a:r>
              <a:rPr lang="sk-SK" sz="700" dirty="0">
                <a:latin typeface="Bookman Old Style" pitchFamily="18" charset="0"/>
              </a:rPr>
              <a:t>g /</a:t>
            </a:r>
            <a:r>
              <a:rPr lang="sk-SK" sz="700" dirty="0" smtClean="0">
                <a:latin typeface="Bookman Old Style" pitchFamily="18" charset="0"/>
              </a:rPr>
              <a:t>A</a:t>
            </a:r>
            <a:r>
              <a:rPr lang="de-DE" sz="700" dirty="0" smtClean="0">
                <a:latin typeface="Bookman Old Style" pitchFamily="18" charset="0"/>
              </a:rPr>
              <a:t>7</a:t>
            </a:r>
            <a:r>
              <a:rPr lang="sk-SK" sz="700" dirty="0" smtClean="0">
                <a:latin typeface="Bookman Old Style" pitchFamily="18" charset="0"/>
              </a:rPr>
              <a:t>)</a:t>
            </a:r>
            <a:r>
              <a:rPr lang="de-DE" sz="1200" dirty="0" smtClean="0">
                <a:latin typeface="Bookman Old Style" pitchFamily="18" charset="0"/>
              </a:rPr>
              <a:t> </a:t>
            </a:r>
            <a:r>
              <a:rPr lang="de-DE" sz="700" dirty="0">
                <a:latin typeface="Bookman Old Style" pitchFamily="18" charset="0"/>
              </a:rPr>
              <a:t>	   </a:t>
            </a:r>
            <a:r>
              <a:rPr lang="sk-SK" sz="700" dirty="0">
                <a:latin typeface="Bookman Old Style" pitchFamily="18" charset="0"/>
              </a:rPr>
              <a:t>            </a:t>
            </a:r>
            <a:r>
              <a:rPr lang="sk-SK" sz="700" dirty="0" smtClean="0">
                <a:latin typeface="Bookman Old Style" pitchFamily="18" charset="0"/>
              </a:rPr>
              <a:t>                              </a:t>
            </a:r>
            <a:r>
              <a:rPr lang="de-DE" sz="700" dirty="0" smtClean="0">
                <a:latin typeface="Bookman Old Style" pitchFamily="18" charset="0"/>
              </a:rPr>
              <a:t>     </a:t>
            </a:r>
            <a:r>
              <a:rPr lang="sk-SK" sz="900" dirty="0" smtClean="0">
                <a:latin typeface="Bookman Old Style" pitchFamily="18" charset="0"/>
              </a:rPr>
              <a:t>9,50 </a:t>
            </a:r>
            <a:r>
              <a:rPr lang="sk-SK" sz="900" dirty="0">
                <a:latin typeface="Bookman Old Style" pitchFamily="18" charset="0"/>
              </a:rPr>
              <a:t>€</a:t>
            </a:r>
            <a:endParaRPr lang="sk-SK" sz="1200" dirty="0">
              <a:latin typeface="Bookman Old Style" pitchFamily="18" charset="0"/>
              <a:sym typeface="Wingdings" pitchFamily="2" charset="2"/>
            </a:endParaRPr>
          </a:p>
          <a:p>
            <a:pPr algn="ctr">
              <a:defRPr/>
            </a:pPr>
            <a:endParaRPr lang="sk-SK" sz="1200" dirty="0">
              <a:latin typeface="Bookman Old Style" pitchFamily="18" charset="0"/>
              <a:sym typeface="Wingdings" pitchFamily="2" charset="2"/>
            </a:endParaRPr>
          </a:p>
          <a:p>
            <a:pPr algn="ctr">
              <a:defRPr/>
            </a:pPr>
            <a:endParaRPr lang="sk-SK" sz="1200" u="sng" dirty="0" smtClean="0">
              <a:latin typeface="Bookman Old Style" pitchFamily="18" charset="0"/>
              <a:sym typeface="Wingdings" pitchFamily="2" charset="2"/>
            </a:endParaRPr>
          </a:p>
          <a:p>
            <a:pPr algn="ctr">
              <a:defRPr/>
            </a:pPr>
            <a:r>
              <a:rPr lang="sk-SK" sz="1200" u="sng" dirty="0" err="1" smtClean="0">
                <a:latin typeface="Bookman Old Style" pitchFamily="18" charset="0"/>
                <a:sym typeface="Wingdings" pitchFamily="2" charset="2"/>
              </a:rPr>
              <a:t>Desserts</a:t>
            </a:r>
            <a:endParaRPr lang="sk-SK" sz="1200" u="sng" dirty="0">
              <a:latin typeface="Bookman Old Style" pitchFamily="18" charset="0"/>
            </a:endParaRPr>
          </a:p>
          <a:p>
            <a:pPr>
              <a:defRPr/>
            </a:pPr>
            <a:endParaRPr lang="sk-SK" sz="1200" dirty="0" smtClean="0">
              <a:latin typeface="Bookman Old Style" pitchFamily="18" charset="0"/>
              <a:sym typeface="Wingdings" pitchFamily="2" charset="2"/>
            </a:endParaRPr>
          </a:p>
          <a:p>
            <a:pPr>
              <a:defRPr/>
            </a:pPr>
            <a:r>
              <a:rPr lang="de-DE" sz="1200" dirty="0" smtClean="0">
                <a:latin typeface="Bookman Old Style" pitchFamily="18" charset="0"/>
                <a:sym typeface="Wingdings" pitchFamily="2" charset="2"/>
              </a:rPr>
              <a:t>Sachertorte </a:t>
            </a:r>
            <a:r>
              <a:rPr lang="de-DE" sz="1200" dirty="0">
                <a:latin typeface="Bookman Old Style" pitchFamily="18" charset="0"/>
                <a:sym typeface="Wingdings" pitchFamily="2" charset="2"/>
              </a:rPr>
              <a:t>mit Schlagsahne </a:t>
            </a:r>
            <a:r>
              <a:rPr lang="sk-SK" sz="700" dirty="0">
                <a:latin typeface="Bookman Old Style" pitchFamily="18" charset="0"/>
              </a:rPr>
              <a:t>(1</a:t>
            </a:r>
            <a:r>
              <a:rPr lang="de-DE" sz="700" dirty="0">
                <a:latin typeface="Bookman Old Style" pitchFamily="18" charset="0"/>
              </a:rPr>
              <a:t>2</a:t>
            </a:r>
            <a:r>
              <a:rPr lang="sk-SK" sz="700" dirty="0">
                <a:latin typeface="Bookman Old Style" pitchFamily="18" charset="0"/>
              </a:rPr>
              <a:t>0 g /A</a:t>
            </a:r>
            <a:r>
              <a:rPr lang="de-DE" sz="700" dirty="0">
                <a:latin typeface="Bookman Old Style" pitchFamily="18" charset="0"/>
              </a:rPr>
              <a:t>1,3,</a:t>
            </a:r>
            <a:r>
              <a:rPr lang="sk-SK" sz="700" dirty="0">
                <a:latin typeface="Bookman Old Style" pitchFamily="18" charset="0"/>
              </a:rPr>
              <a:t>7)</a:t>
            </a:r>
            <a:r>
              <a:rPr lang="de-DE" sz="1200" dirty="0">
                <a:latin typeface="Bookman Old Style" pitchFamily="18" charset="0"/>
              </a:rPr>
              <a:t>   			   </a:t>
            </a:r>
            <a:r>
              <a:rPr lang="sk-SK" sz="1200" dirty="0">
                <a:latin typeface="Bookman Old Style" pitchFamily="18" charset="0"/>
              </a:rPr>
              <a:t>  </a:t>
            </a:r>
            <a:r>
              <a:rPr lang="de-DE" sz="1200" dirty="0">
                <a:latin typeface="Bookman Old Style" pitchFamily="18" charset="0"/>
              </a:rPr>
              <a:t>  </a:t>
            </a:r>
            <a:r>
              <a:rPr lang="sk-SK" sz="1200" dirty="0" smtClean="0">
                <a:latin typeface="Bookman Old Style" pitchFamily="18" charset="0"/>
              </a:rPr>
              <a:t>  </a:t>
            </a:r>
            <a:r>
              <a:rPr lang="de-DE" sz="1200" dirty="0" smtClean="0">
                <a:latin typeface="Bookman Old Style" pitchFamily="18" charset="0"/>
              </a:rPr>
              <a:t> </a:t>
            </a:r>
            <a:r>
              <a:rPr lang="sk-SK" sz="1200" dirty="0" smtClean="0">
                <a:latin typeface="Bookman Old Style" pitchFamily="18" charset="0"/>
              </a:rPr>
              <a:t> </a:t>
            </a:r>
            <a:r>
              <a:rPr lang="sk-SK" sz="900" dirty="0" smtClean="0">
                <a:latin typeface="Bookman Old Style" pitchFamily="18" charset="0"/>
              </a:rPr>
              <a:t>4</a:t>
            </a:r>
            <a:r>
              <a:rPr lang="de-DE" sz="900" dirty="0" smtClean="0">
                <a:latin typeface="Bookman Old Style" pitchFamily="18" charset="0"/>
              </a:rPr>
              <a:t>,5</a:t>
            </a:r>
            <a:r>
              <a:rPr lang="sk-SK" sz="900" dirty="0">
                <a:latin typeface="Bookman Old Style" pitchFamily="18" charset="0"/>
              </a:rPr>
              <a:t>0 </a:t>
            </a:r>
            <a:r>
              <a:rPr lang="sk-SK" sz="900" dirty="0" smtClean="0">
                <a:latin typeface="Bookman Old Style" pitchFamily="18" charset="0"/>
              </a:rPr>
              <a:t>€</a:t>
            </a:r>
            <a:endParaRPr lang="sk-SK" sz="900" dirty="0">
              <a:latin typeface="Bookman Old Style" pitchFamily="18" charset="0"/>
            </a:endParaRPr>
          </a:p>
          <a:p>
            <a:pPr>
              <a:defRPr/>
            </a:pPr>
            <a:endParaRPr lang="sk-SK" sz="1200" dirty="0" smtClean="0">
              <a:latin typeface="Bookman Old Style" pitchFamily="18" charset="0"/>
              <a:sym typeface="Wingdings" pitchFamily="2" charset="2"/>
            </a:endParaRPr>
          </a:p>
          <a:p>
            <a:pPr>
              <a:defRPr/>
            </a:pPr>
            <a:r>
              <a:rPr lang="de-DE" sz="1200" dirty="0" smtClean="0">
                <a:latin typeface="Bookman Old Style" pitchFamily="18" charset="0"/>
                <a:sym typeface="Wingdings" pitchFamily="2" charset="2"/>
              </a:rPr>
              <a:t>Apfelkuchen </a:t>
            </a:r>
            <a:r>
              <a:rPr lang="sk-SK" sz="700" dirty="0" smtClean="0">
                <a:latin typeface="Bookman Old Style" pitchFamily="18" charset="0"/>
              </a:rPr>
              <a:t>(</a:t>
            </a:r>
            <a:r>
              <a:rPr lang="sk-SK" sz="700" dirty="0">
                <a:latin typeface="Bookman Old Style" pitchFamily="18" charset="0"/>
              </a:rPr>
              <a:t>1</a:t>
            </a:r>
            <a:r>
              <a:rPr lang="de-DE" sz="700" dirty="0">
                <a:latin typeface="Bookman Old Style" pitchFamily="18" charset="0"/>
              </a:rPr>
              <a:t>2</a:t>
            </a:r>
            <a:r>
              <a:rPr lang="sk-SK" sz="700" dirty="0">
                <a:latin typeface="Bookman Old Style" pitchFamily="18" charset="0"/>
              </a:rPr>
              <a:t>0 g /A</a:t>
            </a:r>
            <a:r>
              <a:rPr lang="de-DE" sz="700" dirty="0">
                <a:latin typeface="Bookman Old Style" pitchFamily="18" charset="0"/>
              </a:rPr>
              <a:t>1,3,</a:t>
            </a:r>
            <a:r>
              <a:rPr lang="sk-SK" sz="700" dirty="0">
                <a:latin typeface="Bookman Old Style" pitchFamily="18" charset="0"/>
              </a:rPr>
              <a:t>7)</a:t>
            </a:r>
            <a:r>
              <a:rPr lang="de-DE" sz="1200" dirty="0">
                <a:latin typeface="Bookman Old Style" pitchFamily="18" charset="0"/>
              </a:rPr>
              <a:t>   			</a:t>
            </a:r>
            <a:r>
              <a:rPr lang="sk-SK" sz="1200" dirty="0" smtClean="0">
                <a:latin typeface="Bookman Old Style" pitchFamily="18" charset="0"/>
              </a:rPr>
              <a:t>                                      </a:t>
            </a:r>
            <a:r>
              <a:rPr lang="de-DE" sz="1200" dirty="0" smtClean="0">
                <a:latin typeface="Bookman Old Style" pitchFamily="18" charset="0"/>
              </a:rPr>
              <a:t>   </a:t>
            </a:r>
            <a:r>
              <a:rPr lang="sk-SK" sz="1200" dirty="0" smtClean="0">
                <a:latin typeface="Bookman Old Style" pitchFamily="18" charset="0"/>
              </a:rPr>
              <a:t>  </a:t>
            </a:r>
            <a:r>
              <a:rPr lang="de-DE" sz="1200" dirty="0" smtClean="0">
                <a:latin typeface="Bookman Old Style" pitchFamily="18" charset="0"/>
              </a:rPr>
              <a:t> </a:t>
            </a:r>
            <a:r>
              <a:rPr lang="sk-SK" sz="1200" dirty="0" smtClean="0">
                <a:latin typeface="Bookman Old Style" pitchFamily="18" charset="0"/>
              </a:rPr>
              <a:t>   </a:t>
            </a:r>
            <a:r>
              <a:rPr lang="de-DE" sz="1200" dirty="0" smtClean="0">
                <a:latin typeface="Bookman Old Style" pitchFamily="18" charset="0"/>
              </a:rPr>
              <a:t> </a:t>
            </a:r>
            <a:r>
              <a:rPr lang="de-DE" sz="900" dirty="0" smtClean="0">
                <a:latin typeface="Bookman Old Style" pitchFamily="18" charset="0"/>
              </a:rPr>
              <a:t>3,</a:t>
            </a:r>
            <a:r>
              <a:rPr lang="sk-SK" sz="900" dirty="0" smtClean="0">
                <a:latin typeface="Bookman Old Style" pitchFamily="18" charset="0"/>
              </a:rPr>
              <a:t>90 €</a:t>
            </a:r>
            <a:endParaRPr lang="sk-SK" sz="800" dirty="0" smtClean="0">
              <a:latin typeface="Bookman Old Style" pitchFamily="18" charset="0"/>
            </a:endParaRPr>
          </a:p>
          <a:p>
            <a:pPr algn="ctr">
              <a:defRPr/>
            </a:pPr>
            <a:endParaRPr lang="sk-SK" sz="800" dirty="0" smtClean="0">
              <a:latin typeface="Bookman Old Style" pitchFamily="18" charset="0"/>
            </a:endParaRPr>
          </a:p>
          <a:p>
            <a:pPr algn="ctr">
              <a:defRPr/>
            </a:pPr>
            <a:endParaRPr lang="sk-SK" sz="800" dirty="0">
              <a:latin typeface="Bookman Old Style" pitchFamily="18" charset="0"/>
            </a:endParaRPr>
          </a:p>
          <a:p>
            <a:pPr algn="ctr">
              <a:defRPr/>
            </a:pPr>
            <a:endParaRPr lang="sk-SK" sz="800" dirty="0">
              <a:latin typeface="Bookman Old Style" pitchFamily="18" charset="0"/>
            </a:endParaRPr>
          </a:p>
          <a:p>
            <a:pPr algn="ctr">
              <a:defRPr/>
            </a:pPr>
            <a:endParaRPr lang="sk-SK" sz="800" dirty="0">
              <a:latin typeface="Bookman Old Style" pitchFamily="18" charset="0"/>
            </a:endParaRPr>
          </a:p>
          <a:p>
            <a:pPr algn="ctr">
              <a:defRPr/>
            </a:pPr>
            <a:r>
              <a:rPr lang="de-DE" sz="800" dirty="0">
                <a:latin typeface="Bookman Old Style" pitchFamily="18" charset="0"/>
              </a:rPr>
              <a:t>Unsere Lieferanten</a:t>
            </a:r>
            <a:r>
              <a:rPr lang="sk-SK" sz="800" dirty="0">
                <a:latin typeface="Bookman Old Style" pitchFamily="18" charset="0"/>
              </a:rPr>
              <a:t>: </a:t>
            </a:r>
            <a:r>
              <a:rPr lang="de-DE" sz="800" dirty="0">
                <a:latin typeface="Bookman Old Style" pitchFamily="18" charset="0"/>
              </a:rPr>
              <a:t>Geflügel</a:t>
            </a:r>
            <a:r>
              <a:rPr lang="sk-SK" sz="800" dirty="0">
                <a:latin typeface="Bookman Old Style" pitchFamily="18" charset="0"/>
              </a:rPr>
              <a:t>: </a:t>
            </a:r>
            <a:r>
              <a:rPr lang="de-DE" sz="800" dirty="0">
                <a:latin typeface="Bookman Old Style" pitchFamily="18" charset="0"/>
              </a:rPr>
              <a:t>Bauernhof</a:t>
            </a:r>
            <a:r>
              <a:rPr lang="sk-SK" sz="800" dirty="0">
                <a:latin typeface="Bookman Old Style" pitchFamily="18" charset="0"/>
              </a:rPr>
              <a:t> Topoľnica, </a:t>
            </a:r>
            <a:r>
              <a:rPr lang="sk-SK" sz="800" dirty="0" err="1">
                <a:latin typeface="Bookman Old Style" pitchFamily="18" charset="0"/>
              </a:rPr>
              <a:t>Rindfleisch</a:t>
            </a:r>
            <a:r>
              <a:rPr lang="sk-SK" sz="800" dirty="0">
                <a:latin typeface="Bookman Old Style" pitchFamily="18" charset="0"/>
              </a:rPr>
              <a:t>: </a:t>
            </a:r>
            <a:r>
              <a:rPr lang="de-DE" sz="800" dirty="0" err="1">
                <a:latin typeface="Bookman Old Style" pitchFamily="18" charset="0"/>
              </a:rPr>
              <a:t>Bio</a:t>
            </a:r>
            <a:r>
              <a:rPr lang="de-DE" sz="800" dirty="0">
                <a:latin typeface="Bookman Old Style" pitchFamily="18" charset="0"/>
              </a:rPr>
              <a:t> </a:t>
            </a:r>
            <a:r>
              <a:rPr lang="sk-SK" sz="800" dirty="0" err="1">
                <a:latin typeface="Bookman Old Style" pitchFamily="18" charset="0"/>
              </a:rPr>
              <a:t>Bauernhof</a:t>
            </a:r>
            <a:r>
              <a:rPr lang="sk-SK" sz="800" dirty="0">
                <a:latin typeface="Bookman Old Style" pitchFamily="18" charset="0"/>
              </a:rPr>
              <a:t> Turová, </a:t>
            </a:r>
          </a:p>
          <a:p>
            <a:pPr algn="ctr">
              <a:defRPr/>
            </a:pPr>
            <a:r>
              <a:rPr lang="de-DE" sz="800" dirty="0">
                <a:latin typeface="Bookman Old Style" pitchFamily="18" charset="0"/>
              </a:rPr>
              <a:t>Butter, Käse und </a:t>
            </a:r>
            <a:r>
              <a:rPr lang="de-DE" sz="800" dirty="0" err="1">
                <a:latin typeface="Bookman Old Style" pitchFamily="18" charset="0"/>
              </a:rPr>
              <a:t>Brimse</a:t>
            </a:r>
            <a:r>
              <a:rPr lang="sk-SK" sz="800" dirty="0">
                <a:latin typeface="Bookman Old Style" pitchFamily="18" charset="0"/>
              </a:rPr>
              <a:t>: </a:t>
            </a:r>
            <a:r>
              <a:rPr lang="sk-SK" sz="800" dirty="0" err="1">
                <a:latin typeface="Bookman Old Style" pitchFamily="18" charset="0"/>
              </a:rPr>
              <a:t>Agrofarma</a:t>
            </a:r>
            <a:r>
              <a:rPr lang="sk-SK" sz="800" dirty="0">
                <a:latin typeface="Bookman Old Style" pitchFamily="18" charset="0"/>
              </a:rPr>
              <a:t> Č</a:t>
            </a:r>
            <a:r>
              <a:rPr lang="de-DE" sz="800" dirty="0">
                <a:latin typeface="Bookman Old Style" pitchFamily="18" charset="0"/>
              </a:rPr>
              <a:t>.</a:t>
            </a:r>
            <a:r>
              <a:rPr lang="sk-SK" sz="800" dirty="0">
                <a:latin typeface="Bookman Old Style" pitchFamily="18" charset="0"/>
              </a:rPr>
              <a:t> Kameň</a:t>
            </a:r>
            <a:r>
              <a:rPr lang="sk-SK" sz="500" dirty="0">
                <a:latin typeface="Bookman Old Style" pitchFamily="18" charset="0"/>
              </a:rPr>
              <a:t>. </a:t>
            </a:r>
          </a:p>
          <a:p>
            <a:pPr algn="ctr">
              <a:defRPr/>
            </a:pPr>
            <a:r>
              <a:rPr lang="de-DE" sz="600" dirty="0">
                <a:latin typeface="Bookman Old Style" pitchFamily="18" charset="0"/>
              </a:rPr>
              <a:t>Preise sind  ab</a:t>
            </a:r>
            <a:r>
              <a:rPr lang="sk-SK" sz="600" dirty="0">
                <a:latin typeface="Bookman Old Style" pitchFamily="18" charset="0"/>
              </a:rPr>
              <a:t> </a:t>
            </a:r>
            <a:r>
              <a:rPr lang="sk-SK" sz="600" dirty="0" smtClean="0">
                <a:latin typeface="Bookman Old Style" pitchFamily="18" charset="0"/>
              </a:rPr>
              <a:t>7.10.2023 </a:t>
            </a:r>
            <a:r>
              <a:rPr lang="de-DE" sz="600" dirty="0">
                <a:latin typeface="Bookman Old Style" pitchFamily="18" charset="0"/>
              </a:rPr>
              <a:t>gültig</a:t>
            </a:r>
            <a:r>
              <a:rPr lang="sk-SK" sz="600" dirty="0">
                <a:latin typeface="Bookman Old Style" pitchFamily="18" charset="0"/>
              </a:rPr>
              <a:t>,</a:t>
            </a:r>
            <a:r>
              <a:rPr lang="de-DE" sz="600" dirty="0">
                <a:latin typeface="Bookman Old Style" pitchFamily="18" charset="0"/>
              </a:rPr>
              <a:t> inkl. </a:t>
            </a:r>
            <a:r>
              <a:rPr lang="sk-SK" sz="600" dirty="0">
                <a:latin typeface="Bookman Old Style" pitchFamily="18" charset="0"/>
              </a:rPr>
              <a:t>10 % </a:t>
            </a:r>
            <a:r>
              <a:rPr lang="de-DE" sz="600" dirty="0" err="1">
                <a:latin typeface="Bookman Old Style" pitchFamily="18" charset="0"/>
              </a:rPr>
              <a:t>Mwst</a:t>
            </a:r>
            <a:r>
              <a:rPr lang="sk-SK" sz="600" dirty="0">
                <a:latin typeface="Bookman Old Style" pitchFamily="18" charset="0"/>
              </a:rPr>
              <a:t>, </a:t>
            </a:r>
            <a:r>
              <a:rPr lang="de-DE" sz="600" dirty="0">
                <a:latin typeface="Bookman Old Style" pitchFamily="18" charset="0"/>
              </a:rPr>
              <a:t>kalkuliert von</a:t>
            </a:r>
            <a:r>
              <a:rPr lang="sk-SK" sz="600" dirty="0">
                <a:latin typeface="Bookman Old Style" pitchFamily="18" charset="0"/>
              </a:rPr>
              <a:t> </a:t>
            </a:r>
            <a:r>
              <a:rPr lang="de-DE" sz="600" dirty="0" err="1">
                <a:latin typeface="Bookman Old Style" pitchFamily="18" charset="0"/>
              </a:rPr>
              <a:t>Z.Rau</a:t>
            </a:r>
            <a:r>
              <a:rPr lang="sk-SK" sz="600" dirty="0">
                <a:latin typeface="Bookman Old Style" pitchFamily="18" charset="0"/>
              </a:rPr>
              <a:t>š</a:t>
            </a:r>
            <a:r>
              <a:rPr lang="de-DE" sz="600" dirty="0" err="1">
                <a:latin typeface="Bookman Old Style" pitchFamily="18" charset="0"/>
              </a:rPr>
              <a:t>lo</a:t>
            </a:r>
            <a:r>
              <a:rPr lang="de-DE" sz="600" dirty="0">
                <a:latin typeface="Bookman Old Style" pitchFamily="18" charset="0"/>
              </a:rPr>
              <a:t>. Gewicht des Fleisches ist in der rauen. </a:t>
            </a:r>
            <a:r>
              <a:rPr lang="de-DE" sz="600" dirty="0" err="1">
                <a:latin typeface="Bookman Old Style" pitchFamily="18" charset="0"/>
              </a:rPr>
              <a:t>Allergeneübersciht</a:t>
            </a:r>
            <a:r>
              <a:rPr lang="de-DE" sz="600" dirty="0">
                <a:latin typeface="Bookman Old Style" pitchFamily="18" charset="0"/>
              </a:rPr>
              <a:t> auf Anfrage.</a:t>
            </a:r>
            <a:endParaRPr lang="sk-SK" sz="600" dirty="0">
              <a:latin typeface="Bookman Old Style" pitchFamily="18" charset="0"/>
              <a:sym typeface="Wingdings" pitchFamily="2" charset="2"/>
            </a:endParaRPr>
          </a:p>
          <a:p>
            <a:pPr>
              <a:defRPr/>
            </a:pPr>
            <a:endParaRPr lang="sk-SK" sz="600" dirty="0">
              <a:latin typeface="Bookman Old Style" pitchFamily="18" charset="0"/>
              <a:sym typeface="Wingdings" pitchFamily="2" charset="2"/>
            </a:endParaRPr>
          </a:p>
          <a:p>
            <a:pPr>
              <a:defRPr/>
            </a:pPr>
            <a:endParaRPr lang="sk-SK" sz="900" dirty="0">
              <a:latin typeface="Bookman Old Style" pitchFamily="18" charset="0"/>
            </a:endParaRPr>
          </a:p>
          <a:p>
            <a:pPr>
              <a:defRPr/>
            </a:pPr>
            <a:endParaRPr lang="sk-SK" sz="900" dirty="0">
              <a:latin typeface="Bookman Old Style" pitchFamily="18" charset="0"/>
            </a:endParaRPr>
          </a:p>
          <a:p>
            <a:pPr>
              <a:defRPr/>
            </a:pPr>
            <a:endParaRPr lang="sk-SK" dirty="0">
              <a:latin typeface="Bookman Old Style" pitchFamily="18" charset="0"/>
            </a:endParaRPr>
          </a:p>
          <a:p>
            <a:pPr>
              <a:defRPr/>
            </a:pPr>
            <a:r>
              <a:rPr lang="sk-SK" sz="900" dirty="0">
                <a:latin typeface="Bookman Old Style" pitchFamily="18" charset="0"/>
              </a:rPr>
              <a:t> </a:t>
            </a:r>
          </a:p>
          <a:p>
            <a:pPr>
              <a:defRPr/>
            </a:pPr>
            <a:endParaRPr lang="sk-SK" sz="900" dirty="0">
              <a:latin typeface="Bookman Old Style" pitchFamily="18" charset="0"/>
            </a:endParaRPr>
          </a:p>
          <a:p>
            <a:pPr>
              <a:defRPr/>
            </a:pPr>
            <a:endParaRPr lang="sk-SK" sz="900" dirty="0">
              <a:latin typeface="Bookman Old Style" pitchFamily="18" charset="0"/>
            </a:endParaRPr>
          </a:p>
          <a:p>
            <a:pPr>
              <a:defRPr/>
            </a:pPr>
            <a:endParaRPr lang="sk-SK" sz="900" dirty="0">
              <a:latin typeface="Bookman Old Style" pitchFamily="18" charset="0"/>
            </a:endParaRPr>
          </a:p>
          <a:p>
            <a:pPr>
              <a:defRPr/>
            </a:pPr>
            <a:endParaRPr lang="sk-SK" sz="900" dirty="0">
              <a:latin typeface="Bookman Old Style" pitchFamily="18" charset="0"/>
            </a:endParaRPr>
          </a:p>
          <a:p>
            <a:pPr>
              <a:defRPr/>
            </a:pPr>
            <a:endParaRPr lang="sk-SK" sz="1200" dirty="0">
              <a:latin typeface="Bookman Old Style" pitchFamily="18" charset="0"/>
            </a:endParaRPr>
          </a:p>
          <a:p>
            <a:pPr>
              <a:defRPr/>
            </a:pPr>
            <a:endParaRPr lang="sk-SK" sz="900" dirty="0">
              <a:latin typeface="Bookman Old Style" pitchFamily="18" charset="0"/>
            </a:endParaRPr>
          </a:p>
          <a:p>
            <a:pPr>
              <a:defRPr/>
            </a:pPr>
            <a:endParaRPr lang="sk-SK" sz="900" dirty="0">
              <a:latin typeface="Bookman Old Style" pitchFamily="18" charset="0"/>
            </a:endParaRPr>
          </a:p>
          <a:p>
            <a:pPr>
              <a:defRPr/>
            </a:pPr>
            <a:endParaRPr lang="sk-SK" sz="900" dirty="0">
              <a:latin typeface="Bookman Old Style" pitchFamily="18" charset="0"/>
            </a:endParaRPr>
          </a:p>
          <a:p>
            <a:pPr>
              <a:defRPr/>
            </a:pPr>
            <a:endParaRPr lang="sk-SK" sz="900" dirty="0">
              <a:latin typeface="Bookman Old Style" pitchFamily="18" charset="0"/>
            </a:endParaRPr>
          </a:p>
          <a:p>
            <a:pPr>
              <a:defRPr/>
            </a:pPr>
            <a:endParaRPr lang="sk-SK" sz="900" dirty="0">
              <a:latin typeface="Bookman Old Style" pitchFamily="18" charset="0"/>
            </a:endParaRPr>
          </a:p>
          <a:p>
            <a:pPr>
              <a:defRPr/>
            </a:pPr>
            <a:endParaRPr lang="sk-SK" sz="900" dirty="0">
              <a:latin typeface="Bookman Old Style" pitchFamily="18" charset="0"/>
            </a:endParaRPr>
          </a:p>
          <a:p>
            <a:pPr>
              <a:defRPr/>
            </a:pPr>
            <a:endParaRPr lang="sk-SK" sz="700" dirty="0">
              <a:latin typeface="Bookman Old Style" pitchFamily="18" charset="0"/>
            </a:endParaRPr>
          </a:p>
          <a:p>
            <a:pPr>
              <a:defRPr/>
            </a:pPr>
            <a:endParaRPr lang="sk-SK" sz="900" dirty="0">
              <a:latin typeface="Bookman Old Style" pitchFamily="18" charset="0"/>
            </a:endParaRPr>
          </a:p>
          <a:p>
            <a:pPr>
              <a:defRPr/>
            </a:pPr>
            <a:endParaRPr lang="sk-SK" sz="900" dirty="0">
              <a:latin typeface="Bookman Old Style" pitchFamily="18" charset="0"/>
            </a:endParaRPr>
          </a:p>
          <a:p>
            <a:pPr>
              <a:defRPr/>
            </a:pPr>
            <a:endParaRPr lang="sk-SK" sz="900" dirty="0">
              <a:latin typeface="Bookman Old Style" pitchFamily="18" charset="0"/>
            </a:endParaRPr>
          </a:p>
          <a:p>
            <a:pPr>
              <a:defRPr/>
            </a:pPr>
            <a:endParaRPr lang="sk-SK" sz="900" dirty="0">
              <a:latin typeface="Bookman Old Style" pitchFamily="18" charset="0"/>
            </a:endParaRPr>
          </a:p>
          <a:p>
            <a:pPr algn="just">
              <a:spcBef>
                <a:spcPct val="20000"/>
              </a:spcBef>
              <a:defRPr/>
            </a:pPr>
            <a:endParaRPr lang="sk-SK" sz="900" dirty="0">
              <a:latin typeface="Bookman Old Style" pitchFamily="18" charset="0"/>
            </a:endParaRPr>
          </a:p>
          <a:p>
            <a:pPr algn="just">
              <a:spcBef>
                <a:spcPct val="20000"/>
              </a:spcBef>
              <a:defRPr/>
            </a:pPr>
            <a:endParaRPr lang="sk-SK" sz="900" dirty="0">
              <a:latin typeface="Bookman Old Style" pitchFamily="18" charset="0"/>
            </a:endParaRPr>
          </a:p>
          <a:p>
            <a:pPr algn="just">
              <a:spcBef>
                <a:spcPct val="20000"/>
              </a:spcBef>
              <a:defRPr/>
            </a:pPr>
            <a:endParaRPr lang="sk-SK" sz="900" dirty="0">
              <a:latin typeface="Bookman Old Style" pitchFamily="18" charset="0"/>
            </a:endParaRPr>
          </a:p>
          <a:p>
            <a:pPr>
              <a:defRPr/>
            </a:pPr>
            <a:endParaRPr lang="sk-SK" dirty="0">
              <a:latin typeface="Bookman Old Style" pitchFamily="18" charset="0"/>
              <a:sym typeface="Wingdings" pitchFamily="2" charset="2"/>
            </a:endParaRPr>
          </a:p>
          <a:p>
            <a:pPr>
              <a:defRPr/>
            </a:pPr>
            <a:endParaRPr lang="sk-SK" sz="900" dirty="0">
              <a:latin typeface="Bookman Old Style" pitchFamily="18" charset="0"/>
            </a:endParaRPr>
          </a:p>
          <a:p>
            <a:pPr>
              <a:defRPr/>
            </a:pPr>
            <a:endParaRPr lang="sk-SK" sz="900" dirty="0">
              <a:latin typeface="Bookman Old Style" pitchFamily="18" charset="0"/>
            </a:endParaRPr>
          </a:p>
          <a:p>
            <a:pPr>
              <a:defRPr/>
            </a:pPr>
            <a:endParaRPr lang="sk-SK" sz="900" dirty="0">
              <a:latin typeface="Bookman Old Style" pitchFamily="18" charset="0"/>
            </a:endParaRPr>
          </a:p>
          <a:p>
            <a:pPr>
              <a:defRPr/>
            </a:pPr>
            <a:endParaRPr lang="sk-SK" sz="900" dirty="0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0</Words>
  <Application>Microsoft Office PowerPoint</Application>
  <PresentationFormat>Prezentácia na obrazovke (4:3)</PresentationFormat>
  <Paragraphs>78</Paragraphs>
  <Slides>1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</vt:i4>
      </vt:variant>
    </vt:vector>
  </HeadingPairs>
  <TitlesOfParts>
    <vt:vector size="2" baseType="lpstr">
      <vt:lpstr>Motív Office</vt:lpstr>
      <vt:lpstr>Snímka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TEMATIN</dc:creator>
  <cp:lastModifiedBy>TEMATIN</cp:lastModifiedBy>
  <cp:revision>10</cp:revision>
  <dcterms:created xsi:type="dcterms:W3CDTF">2019-04-29T14:45:35Z</dcterms:created>
  <dcterms:modified xsi:type="dcterms:W3CDTF">2023-10-09T06:06:11Z</dcterms:modified>
</cp:coreProperties>
</file>