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94" y="-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79D7-F4D4-4270-B146-CD219520BBCD}" type="datetimeFigureOut">
              <a:rPr lang="sk-SK" smtClean="0"/>
              <a:pPr/>
              <a:t>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188913" y="-107950"/>
            <a:ext cx="6480175" cy="96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sk-SK" sz="1000" u="sng" dirty="0">
              <a:latin typeface="Bookman Old Style" pitchFamily="18" charset="0"/>
              <a:cs typeface="Arabic Typesetting" pitchFamily="66" charset="-78"/>
            </a:endParaRPr>
          </a:p>
          <a:p>
            <a:pPr>
              <a:defRPr/>
            </a:pPr>
            <a:endParaRPr lang="sk-SK" sz="1000" dirty="0">
              <a:latin typeface="Bookman Old Style" pitchFamily="18" charset="0"/>
            </a:endParaRPr>
          </a:p>
          <a:p>
            <a:pPr>
              <a:defRPr/>
            </a:pPr>
            <a:endParaRPr lang="sk-SK" sz="1000" dirty="0">
              <a:latin typeface="Bookman Old Style" pitchFamily="18" charset="0"/>
            </a:endParaRPr>
          </a:p>
          <a:p>
            <a:pPr>
              <a:defRPr/>
            </a:pPr>
            <a:endParaRPr lang="sk-SK" sz="1000" dirty="0">
              <a:latin typeface="Bookman Old Style" pitchFamily="18" charset="0"/>
            </a:endParaRPr>
          </a:p>
          <a:p>
            <a:pPr>
              <a:defRPr/>
            </a:pPr>
            <a:endParaRPr lang="sk-SK" sz="10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1050" u="sng" dirty="0">
                <a:latin typeface="Bookman Old Style" pitchFamily="18" charset="0"/>
                <a:sym typeface="Wingdings" pitchFamily="2" charset="2"/>
              </a:rPr>
              <a:t>Polievky: </a:t>
            </a:r>
          </a:p>
          <a:p>
            <a:pPr algn="ctr">
              <a:defRPr/>
            </a:pPr>
            <a:endParaRPr lang="sk-SK" sz="1050" u="sng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Teľací vývar s pečeňovými knedličkami </a:t>
            </a:r>
            <a:r>
              <a:rPr lang="sk-SK" sz="700" dirty="0" smtClean="0">
                <a:latin typeface="Bookman Old Style" pitchFamily="18" charset="0"/>
              </a:rPr>
              <a:t>(0,22 </a:t>
            </a:r>
            <a:r>
              <a:rPr lang="sk-SK" sz="700" dirty="0">
                <a:latin typeface="Bookman Old Style" pitchFamily="18" charset="0"/>
              </a:rPr>
              <a:t>l /</a:t>
            </a:r>
            <a:r>
              <a:rPr lang="sk-SK" sz="700" dirty="0" smtClean="0">
                <a:latin typeface="Bookman Old Style" pitchFamily="18" charset="0"/>
              </a:rPr>
              <a:t>A1,3, 9</a:t>
            </a:r>
            <a:r>
              <a:rPr lang="sk-SK" sz="700" dirty="0">
                <a:latin typeface="Bookman Old Style" pitchFamily="18" charset="0"/>
              </a:rPr>
              <a:t>)  </a:t>
            </a:r>
            <a:r>
              <a:rPr lang="de-DE" sz="900" dirty="0">
                <a:latin typeface="Bookman Old Style" pitchFamily="18" charset="0"/>
              </a:rPr>
              <a:t>  </a:t>
            </a:r>
            <a:r>
              <a:rPr lang="sk-SK" sz="900" dirty="0">
                <a:latin typeface="Bookman Old Style" pitchFamily="18" charset="0"/>
              </a:rPr>
              <a:t>                                      </a:t>
            </a:r>
            <a:r>
              <a:rPr lang="sk-SK" sz="900" dirty="0" smtClean="0">
                <a:latin typeface="Bookman Old Style" pitchFamily="18" charset="0"/>
              </a:rPr>
              <a:t>                     3,50 </a:t>
            </a:r>
            <a:r>
              <a:rPr lang="sk-SK" sz="900" dirty="0">
                <a:latin typeface="Bookman Old Style" pitchFamily="18" charset="0"/>
              </a:rPr>
              <a:t>€</a:t>
            </a: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 smtClean="0">
                <a:latin typeface="Bookman Old Style" pitchFamily="18" charset="0"/>
              </a:rPr>
              <a:t>Hubová krémová polievka </a:t>
            </a:r>
            <a:r>
              <a:rPr lang="sk-SK" sz="700" dirty="0">
                <a:latin typeface="Bookman Old Style" pitchFamily="18" charset="0"/>
              </a:rPr>
              <a:t>(0,22 l, Obsahuje: A7,9) </a:t>
            </a:r>
            <a:r>
              <a:rPr lang="sk-SK" sz="1200" dirty="0">
                <a:latin typeface="Bookman Old Style" pitchFamily="18" charset="0"/>
              </a:rPr>
              <a:t>	</a:t>
            </a:r>
            <a:r>
              <a:rPr lang="sk-SK" sz="1100" dirty="0" smtClean="0">
                <a:latin typeface="Bookman Old Style" pitchFamily="18" charset="0"/>
              </a:rPr>
              <a:t>                                                   </a:t>
            </a:r>
            <a:r>
              <a:rPr lang="sk-SK" sz="900" dirty="0" smtClean="0">
                <a:latin typeface="Bookman Old Style" pitchFamily="18" charset="0"/>
              </a:rPr>
              <a:t>3,50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2400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endParaRPr lang="sk-SK" sz="11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endParaRPr lang="sk-SK" sz="11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r>
              <a:rPr lang="sk-SK" sz="1100" u="sng" dirty="0">
                <a:latin typeface="Bookman Old Style" pitchFamily="18" charset="0"/>
                <a:sym typeface="Wingdings" pitchFamily="2" charset="2"/>
              </a:rPr>
              <a:t>Hlavné jedlá: </a:t>
            </a: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Kuracie </a:t>
            </a:r>
            <a:r>
              <a:rPr lang="sk-SK" sz="1200" dirty="0" err="1" smtClean="0">
                <a:latin typeface="Bookman Old Style" pitchFamily="18" charset="0"/>
              </a:rPr>
              <a:t>supreme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tymiánový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kuskus</a:t>
            </a:r>
            <a:r>
              <a:rPr lang="sk-SK" sz="1200" dirty="0" smtClean="0">
                <a:latin typeface="Bookman Old Style" pitchFamily="18" charset="0"/>
              </a:rPr>
              <a:t>, sherry paradajky </a:t>
            </a:r>
            <a:r>
              <a:rPr lang="sk-SK" sz="800" dirty="0" smtClean="0">
                <a:latin typeface="Bookman Old Style" pitchFamily="18" charset="0"/>
              </a:rPr>
              <a:t>(250 </a:t>
            </a:r>
            <a:r>
              <a:rPr lang="sk-SK" sz="800" dirty="0">
                <a:latin typeface="Bookman Old Style" pitchFamily="18" charset="0"/>
              </a:rPr>
              <a:t>g, Obsahuje: A1,3,12) </a:t>
            </a:r>
            <a:r>
              <a:rPr lang="sk-SK" sz="800" dirty="0" smtClean="0">
                <a:latin typeface="Bookman Old Style" pitchFamily="18" charset="0"/>
              </a:rPr>
              <a:t>          </a:t>
            </a:r>
            <a:r>
              <a:rPr lang="sk-SK" sz="900" dirty="0" smtClean="0">
                <a:latin typeface="Bookman Old Style" pitchFamily="18" charset="0"/>
              </a:rPr>
              <a:t>11,50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 smtClean="0">
                <a:latin typeface="Bookman Old Style" pitchFamily="18" charset="0"/>
              </a:rPr>
              <a:t>Kačacie </a:t>
            </a:r>
            <a:r>
              <a:rPr lang="sk-SK" sz="1200" dirty="0">
                <a:latin typeface="Bookman Old Style" pitchFamily="18" charset="0"/>
              </a:rPr>
              <a:t>stehno pečené v tuku </a:t>
            </a:r>
            <a:r>
              <a:rPr lang="sk-SK" sz="800" dirty="0">
                <a:latin typeface="Bookman Old Style" pitchFamily="18" charset="0"/>
              </a:rPr>
              <a:t>(350 g)</a:t>
            </a:r>
            <a:r>
              <a:rPr lang="sk-SK" sz="1200" dirty="0">
                <a:latin typeface="Bookman Old Style" pitchFamily="18" charset="0"/>
              </a:rPr>
              <a:t>, zemiakové lokše </a:t>
            </a:r>
            <a:r>
              <a:rPr lang="sk-SK" sz="800" dirty="0">
                <a:latin typeface="Bookman Old Style" pitchFamily="18" charset="0"/>
              </a:rPr>
              <a:t>(120 g)                                                 </a:t>
            </a:r>
            <a:r>
              <a:rPr lang="sk-SK" sz="900" dirty="0" smtClean="0">
                <a:latin typeface="Bookman Old Style" pitchFamily="18" charset="0"/>
              </a:rPr>
              <a:t>15,50 </a:t>
            </a:r>
            <a:r>
              <a:rPr lang="sk-SK" sz="900" dirty="0">
                <a:latin typeface="Bookman Old Style" pitchFamily="18" charset="0"/>
              </a:rPr>
              <a:t>€</a:t>
            </a: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>
                <a:latin typeface="Bookman Old Style" pitchFamily="18" charset="0"/>
              </a:rPr>
              <a:t>dusená </a:t>
            </a:r>
            <a:r>
              <a:rPr lang="sk-SK" sz="1200" dirty="0" smtClean="0">
                <a:latin typeface="Bookman Old Style" pitchFamily="18" charset="0"/>
              </a:rPr>
              <a:t>červená </a:t>
            </a:r>
            <a:r>
              <a:rPr lang="sk-SK" sz="1200" dirty="0">
                <a:latin typeface="Bookman Old Style" pitchFamily="18" charset="0"/>
              </a:rPr>
              <a:t>kapusta </a:t>
            </a:r>
            <a:r>
              <a:rPr lang="sk-SK" sz="800" dirty="0">
                <a:latin typeface="Bookman Old Style" pitchFamily="18" charset="0"/>
              </a:rPr>
              <a:t>(120 g, Obsahuje: A1,3,12)  	</a:t>
            </a:r>
            <a:r>
              <a:rPr lang="sk-SK" sz="900" dirty="0">
                <a:latin typeface="Bookman Old Style" pitchFamily="18" charset="0"/>
              </a:rPr>
              <a:t>	</a:t>
            </a: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Sviečková na smotane, žemľová knedľa, brusnice </a:t>
            </a:r>
            <a:r>
              <a:rPr lang="sk-SK" sz="800" dirty="0" smtClean="0">
                <a:latin typeface="Bookman Old Style" pitchFamily="18" charset="0"/>
              </a:rPr>
              <a:t>(150 </a:t>
            </a:r>
            <a:r>
              <a:rPr lang="sk-SK" sz="800" dirty="0">
                <a:latin typeface="Bookman Old Style" pitchFamily="18" charset="0"/>
              </a:rPr>
              <a:t>g, Obsahuje: </a:t>
            </a:r>
            <a:r>
              <a:rPr lang="sk-SK" sz="800" dirty="0" smtClean="0">
                <a:latin typeface="Bookman Old Style" pitchFamily="18" charset="0"/>
              </a:rPr>
              <a:t>A1,3,7)</a:t>
            </a:r>
            <a:r>
              <a:rPr lang="sk-SK" sz="1200" dirty="0" smtClean="0">
                <a:latin typeface="Bookman Old Style" pitchFamily="18" charset="0"/>
              </a:rPr>
              <a:t>                 </a:t>
            </a:r>
            <a:r>
              <a:rPr lang="sk-SK" sz="900" dirty="0" smtClean="0">
                <a:latin typeface="Bookman Old Style" pitchFamily="18" charset="0"/>
              </a:rPr>
              <a:t> 14,50 </a:t>
            </a:r>
            <a:r>
              <a:rPr lang="sk-SK" sz="900" dirty="0">
                <a:latin typeface="Bookman Old Style" pitchFamily="18" charset="0"/>
              </a:rPr>
              <a:t>€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Pivovarský </a:t>
            </a:r>
            <a:r>
              <a:rPr lang="sk-SK" sz="1200" dirty="0">
                <a:latin typeface="Bookman Old Style" pitchFamily="18" charset="0"/>
              </a:rPr>
              <a:t>guľáš na čiernom pive s cibuľkou, maslové halušky </a:t>
            </a:r>
            <a:r>
              <a:rPr lang="sk-SK" sz="700" dirty="0">
                <a:latin typeface="Bookman Old Style" pitchFamily="18" charset="0"/>
              </a:rPr>
              <a:t>(150 g /A1,3,7)            </a:t>
            </a:r>
            <a:r>
              <a:rPr lang="sk-SK" sz="700" dirty="0">
                <a:latin typeface="Bookman Old Style" pitchFamily="18" charset="0"/>
              </a:rPr>
              <a:t>    </a:t>
            </a:r>
            <a:r>
              <a:rPr lang="sk-SK" sz="900" dirty="0">
                <a:latin typeface="Bookman Old Style" pitchFamily="18" charset="0"/>
              </a:rPr>
              <a:t>11,50 €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Vyprážané </a:t>
            </a:r>
            <a:r>
              <a:rPr lang="sk-SK" sz="1200" dirty="0">
                <a:latin typeface="Bookman Old Style" pitchFamily="18" charset="0"/>
              </a:rPr>
              <a:t>bravčové karé, slovenský zemiakový šalát </a:t>
            </a:r>
            <a:r>
              <a:rPr lang="sk-SK" sz="900" dirty="0">
                <a:latin typeface="Bookman Old Style" pitchFamily="18" charset="0"/>
              </a:rPr>
              <a:t>(</a:t>
            </a:r>
            <a:r>
              <a:rPr lang="sk-SK" sz="800" dirty="0">
                <a:latin typeface="Bookman Old Style" pitchFamily="18" charset="0"/>
              </a:rPr>
              <a:t>150g /A,1,3,7)                                      </a:t>
            </a:r>
            <a:r>
              <a:rPr lang="sk-SK" sz="900" dirty="0">
                <a:latin typeface="Bookman Old Style" pitchFamily="18" charset="0"/>
              </a:rPr>
              <a:t>9</a:t>
            </a:r>
            <a:r>
              <a:rPr lang="sk-SK" sz="900" dirty="0">
                <a:latin typeface="Bookman Old Style" pitchFamily="18" charset="0"/>
              </a:rPr>
              <a:t>,50 </a:t>
            </a:r>
            <a:r>
              <a:rPr lang="sk-SK" sz="900" dirty="0">
                <a:latin typeface="Bookman Old Style" pitchFamily="18" charset="0"/>
              </a:rPr>
              <a:t>€  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Bravčové </a:t>
            </a:r>
            <a:r>
              <a:rPr lang="sk-SK" sz="1200" dirty="0">
                <a:latin typeface="Bookman Old Style" pitchFamily="18" charset="0"/>
              </a:rPr>
              <a:t>líčka na červenom víne so šalotkou, glazovaná karotka </a:t>
            </a:r>
            <a:r>
              <a:rPr lang="sk-SK" sz="700" dirty="0">
                <a:latin typeface="Bookman Old Style" pitchFamily="18" charset="0"/>
              </a:rPr>
              <a:t>(150 g), </a:t>
            </a:r>
          </a:p>
          <a:p>
            <a:pPr>
              <a:defRPr/>
            </a:pPr>
            <a:r>
              <a:rPr lang="sk-SK" sz="1200" dirty="0">
                <a:latin typeface="Bookman Old Style" pitchFamily="18" charset="0"/>
              </a:rPr>
              <a:t>tlačené zemiaky </a:t>
            </a:r>
            <a:r>
              <a:rPr lang="sk-SK" sz="700" dirty="0">
                <a:latin typeface="Bookman Old Style" pitchFamily="18" charset="0"/>
              </a:rPr>
              <a:t>(150 g, Obsahuje: A 7,</a:t>
            </a:r>
            <a:r>
              <a:rPr lang="de-DE" sz="700" dirty="0">
                <a:latin typeface="Bookman Old Style" pitchFamily="18" charset="0"/>
              </a:rPr>
              <a:t>9</a:t>
            </a:r>
            <a:r>
              <a:rPr lang="sk-SK" sz="700" dirty="0">
                <a:latin typeface="Bookman Old Style" pitchFamily="18" charset="0"/>
              </a:rPr>
              <a:t>,12) </a:t>
            </a:r>
            <a:r>
              <a:rPr lang="sk-SK" sz="1200" dirty="0">
                <a:latin typeface="Bookman Old Style" pitchFamily="18" charset="0"/>
              </a:rPr>
              <a:t>           		                          </a:t>
            </a:r>
            <a:r>
              <a:rPr lang="sk-SK" sz="900" dirty="0">
                <a:latin typeface="Bookman Old Style" pitchFamily="18" charset="0"/>
              </a:rPr>
              <a:t>13,50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 smtClean="0">
                <a:latin typeface="Bookman Old Style" pitchFamily="18" charset="0"/>
              </a:rPr>
              <a:t>Taštičky </a:t>
            </a:r>
            <a:r>
              <a:rPr lang="sk-SK" sz="1200" dirty="0">
                <a:latin typeface="Bookman Old Style" pitchFamily="18" charset="0"/>
              </a:rPr>
              <a:t>plnené dubákmi, maslo, parmezán </a:t>
            </a:r>
            <a:r>
              <a:rPr lang="sk-SK" sz="700" dirty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250 </a:t>
            </a:r>
            <a:r>
              <a:rPr lang="sk-SK" sz="700" dirty="0">
                <a:latin typeface="Bookman Old Style" pitchFamily="18" charset="0"/>
              </a:rPr>
              <a:t>g /A 1,3,7)                                </a:t>
            </a:r>
            <a:r>
              <a:rPr lang="sk-SK" sz="700" dirty="0">
                <a:latin typeface="Bookman Old Style" pitchFamily="18" charset="0"/>
              </a:rPr>
              <a:t>                            </a:t>
            </a:r>
            <a:r>
              <a:rPr lang="sk-SK" sz="700" dirty="0" smtClean="0">
                <a:latin typeface="Bookman Old Style" pitchFamily="18" charset="0"/>
              </a:rPr>
              <a:t>   </a:t>
            </a:r>
            <a:r>
              <a:rPr lang="sk-SK" sz="900" dirty="0">
                <a:latin typeface="Bookman Old Style" pitchFamily="18" charset="0"/>
              </a:rPr>
              <a:t>11,50  €</a:t>
            </a: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900" dirty="0">
                <a:latin typeface="Bookman Old Style" pitchFamily="18" charset="0"/>
              </a:rPr>
              <a:t>                        </a:t>
            </a:r>
            <a:r>
              <a:rPr lang="sk-SK" sz="1200" dirty="0" smtClean="0">
                <a:latin typeface="Bookman Old Style" pitchFamily="18" charset="0"/>
              </a:rPr>
              <a:t>                                                                                                                       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Zemiakové </a:t>
            </a:r>
            <a:r>
              <a:rPr lang="sk-SK" sz="1200" dirty="0" err="1">
                <a:latin typeface="Bookman Old Style" pitchFamily="18" charset="0"/>
              </a:rPr>
              <a:t>noky</a:t>
            </a:r>
            <a:r>
              <a:rPr lang="sk-SK" sz="1200" dirty="0">
                <a:latin typeface="Bookman Old Style" pitchFamily="18" charset="0"/>
              </a:rPr>
              <a:t> s ragú z čerstvej klobásky a paradajok, parmezán </a:t>
            </a:r>
            <a:r>
              <a:rPr lang="sk-SK" sz="700" dirty="0">
                <a:latin typeface="Bookman Old Style" pitchFamily="18" charset="0"/>
              </a:rPr>
              <a:t>(300g /A,1,3,7)</a:t>
            </a:r>
            <a:r>
              <a:rPr lang="sk-SK" sz="1200" dirty="0">
                <a:latin typeface="Bookman Old Style" pitchFamily="18" charset="0"/>
              </a:rPr>
              <a:t>    </a:t>
            </a:r>
            <a:r>
              <a:rPr lang="sk-SK" sz="900" dirty="0">
                <a:latin typeface="Bookman Old Style" pitchFamily="18" charset="0"/>
              </a:rPr>
              <a:t>11,5</a:t>
            </a:r>
            <a:r>
              <a:rPr lang="de-DE" sz="900" dirty="0">
                <a:latin typeface="Bookman Old Style" pitchFamily="18" charset="0"/>
              </a:rPr>
              <a:t>0</a:t>
            </a:r>
            <a:r>
              <a:rPr lang="sk-SK" sz="900" dirty="0">
                <a:latin typeface="Bookman Old Style" pitchFamily="18" charset="0"/>
              </a:rPr>
              <a:t> €</a:t>
            </a:r>
            <a:endParaRPr lang="sk-SK" sz="9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 smtClean="0">
                <a:latin typeface="Bookman Old Style" pitchFamily="18" charset="0"/>
              </a:rPr>
              <a:t>Šalát </a:t>
            </a:r>
            <a:r>
              <a:rPr lang="sk-SK" sz="1200" dirty="0">
                <a:latin typeface="Bookman Old Style" pitchFamily="18" charset="0"/>
              </a:rPr>
              <a:t>s grilovanou </a:t>
            </a:r>
            <a:r>
              <a:rPr lang="sk-SK" sz="1200" dirty="0" err="1" smtClean="0">
                <a:latin typeface="Bookman Old Style" pitchFamily="18" charset="0"/>
              </a:rPr>
              <a:t>cvikľou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>
                <a:latin typeface="Bookman Old Style" pitchFamily="18" charset="0"/>
              </a:rPr>
              <a:t>kozí syr, </a:t>
            </a:r>
            <a:r>
              <a:rPr lang="sk-SK" sz="1200" dirty="0" smtClean="0">
                <a:latin typeface="Bookman Old Style" pitchFamily="18" charset="0"/>
              </a:rPr>
              <a:t>orechy, granátové jablko </a:t>
            </a:r>
            <a:r>
              <a:rPr lang="sk-SK" sz="800" dirty="0" smtClean="0">
                <a:latin typeface="Bookman Old Style" pitchFamily="18" charset="0"/>
              </a:rPr>
              <a:t>(250 </a:t>
            </a:r>
            <a:r>
              <a:rPr lang="sk-SK" sz="800" dirty="0">
                <a:latin typeface="Bookman Old Style" pitchFamily="18" charset="0"/>
              </a:rPr>
              <a:t>g, Obsahuje: </a:t>
            </a:r>
            <a:r>
              <a:rPr lang="sk-SK" sz="800" dirty="0" smtClean="0">
                <a:latin typeface="Bookman Old Style" pitchFamily="18" charset="0"/>
              </a:rPr>
              <a:t>A7) </a:t>
            </a:r>
            <a:r>
              <a:rPr lang="sk-SK" sz="1200" dirty="0" smtClean="0">
                <a:latin typeface="Bookman Old Style" pitchFamily="18" charset="0"/>
              </a:rPr>
              <a:t>     </a:t>
            </a:r>
            <a:r>
              <a:rPr lang="sk-SK" sz="900" dirty="0" smtClean="0">
                <a:latin typeface="Bookman Old Style" pitchFamily="18" charset="0"/>
              </a:rPr>
              <a:t>9,50 €</a:t>
            </a:r>
            <a:r>
              <a:rPr lang="sk-SK" sz="1400" dirty="0" smtClean="0">
                <a:latin typeface="Bookman Old Style" pitchFamily="18" charset="0"/>
              </a:rPr>
              <a:t> 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050" u="sng" dirty="0">
              <a:latin typeface="Bookman Old Style" pitchFamily="18" charset="0"/>
            </a:endParaRPr>
          </a:p>
          <a:p>
            <a:pPr algn="ctr">
              <a:defRPr/>
            </a:pPr>
            <a:endParaRPr lang="sk-SK" sz="1050" u="sng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1050" u="sng" dirty="0">
                <a:latin typeface="Bookman Old Style" pitchFamily="18" charset="0"/>
              </a:rPr>
              <a:t>Dezerty:</a:t>
            </a:r>
            <a:endParaRPr lang="sk-SK" sz="1050" u="sng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>
                <a:latin typeface="Bookman Old Style" pitchFamily="18" charset="0"/>
              </a:rPr>
              <a:t>Sacher</a:t>
            </a:r>
            <a:r>
              <a:rPr lang="sk-SK" sz="1200" dirty="0">
                <a:latin typeface="Bookman Old Style" pitchFamily="18" charset="0"/>
              </a:rPr>
              <a:t> torta so šľahačkou </a:t>
            </a:r>
            <a:r>
              <a:rPr lang="sk-SK" sz="800" dirty="0">
                <a:latin typeface="Bookman Old Style" pitchFamily="18" charset="0"/>
              </a:rPr>
              <a:t>(120 g /A 1,3,7)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>
                <a:latin typeface="Bookman Old Style" pitchFamily="18" charset="0"/>
              </a:rPr>
              <a:t>	                  </a:t>
            </a:r>
            <a:r>
              <a:rPr lang="sk-SK" sz="1200" dirty="0" smtClean="0">
                <a:latin typeface="Bookman Old Style" pitchFamily="18" charset="0"/>
              </a:rPr>
              <a:t>                      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1200" dirty="0" smtClean="0">
                <a:latin typeface="Bookman Old Style" pitchFamily="18" charset="0"/>
              </a:rPr>
              <a:t>  </a:t>
            </a:r>
            <a:r>
              <a:rPr lang="sk-SK" sz="900" dirty="0" smtClean="0">
                <a:latin typeface="Bookman Old Style" pitchFamily="18" charset="0"/>
              </a:rPr>
              <a:t>4</a:t>
            </a:r>
            <a:r>
              <a:rPr lang="de-DE" sz="900" dirty="0" smtClean="0">
                <a:latin typeface="Bookman Old Style" pitchFamily="18" charset="0"/>
              </a:rPr>
              <a:t>,</a:t>
            </a:r>
            <a:r>
              <a:rPr lang="sk-SK" sz="900" dirty="0">
                <a:latin typeface="Bookman Old Style" pitchFamily="18" charset="0"/>
              </a:rPr>
              <a:t>50 €</a:t>
            </a:r>
            <a:endParaRPr lang="sk-SK" sz="16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Jablkový </a:t>
            </a:r>
            <a:r>
              <a:rPr lang="sk-SK" sz="1200" dirty="0">
                <a:latin typeface="Bookman Old Style" pitchFamily="18" charset="0"/>
              </a:rPr>
              <a:t>koláč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120 g /A 1,3,7)</a:t>
            </a:r>
            <a:r>
              <a:rPr lang="de-DE" sz="1050" dirty="0">
                <a:latin typeface="Bookman Old Style" pitchFamily="18" charset="0"/>
              </a:rPr>
              <a:t> </a:t>
            </a:r>
            <a:r>
              <a:rPr lang="sk-SK" sz="1050" dirty="0">
                <a:latin typeface="Bookman Old Style" pitchFamily="18" charset="0"/>
              </a:rPr>
              <a:t>		     </a:t>
            </a:r>
            <a:r>
              <a:rPr lang="sk-SK" sz="1050" dirty="0" smtClean="0">
                <a:latin typeface="Bookman Old Style" pitchFamily="18" charset="0"/>
              </a:rPr>
              <a:t>                                               </a:t>
            </a:r>
            <a:r>
              <a:rPr lang="de-DE" sz="900" dirty="0" smtClean="0">
                <a:latin typeface="Bookman Old Style" pitchFamily="18" charset="0"/>
              </a:rPr>
              <a:t>3,</a:t>
            </a:r>
            <a:r>
              <a:rPr lang="sk-SK" sz="900" dirty="0" smtClean="0">
                <a:latin typeface="Bookman Old Style" pitchFamily="18" charset="0"/>
              </a:rPr>
              <a:t>90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900" dirty="0">
                <a:latin typeface="Bookman Old Style" pitchFamily="18" charset="0"/>
              </a:rPr>
              <a:t>	</a:t>
            </a:r>
            <a:r>
              <a:rPr lang="sk-SK" sz="1050" dirty="0">
                <a:latin typeface="Bookman Old Style" pitchFamily="18" charset="0"/>
              </a:rPr>
              <a:t>	       </a:t>
            </a:r>
            <a:r>
              <a:rPr lang="de-DE" sz="1050" dirty="0">
                <a:latin typeface="Bookman Old Style" pitchFamily="18" charset="0"/>
              </a:rPr>
              <a:t> </a:t>
            </a:r>
            <a:r>
              <a:rPr lang="sk-SK" sz="1050" dirty="0">
                <a:latin typeface="Bookman Old Style" pitchFamily="18" charset="0"/>
              </a:rPr>
              <a:t>           				</a:t>
            </a:r>
            <a:endParaRPr lang="sk-SK" sz="6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6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8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1000" dirty="0">
                <a:latin typeface="Bookman Old Style" pitchFamily="18" charset="0"/>
              </a:rPr>
              <a:t>Naši dodávatelia: hydina: Farma Topoľnica, hovädzie mäso: </a:t>
            </a:r>
            <a:r>
              <a:rPr lang="sk-SK" sz="1000" dirty="0" err="1">
                <a:latin typeface="Bookman Old Style" pitchFamily="18" charset="0"/>
              </a:rPr>
              <a:t>Bio</a:t>
            </a:r>
            <a:r>
              <a:rPr lang="sk-SK" sz="1000" dirty="0">
                <a:latin typeface="Bookman Old Style" pitchFamily="18" charset="0"/>
              </a:rPr>
              <a:t> Farma Turová</a:t>
            </a:r>
            <a:endParaRPr lang="sk-SK" sz="8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600" dirty="0">
                <a:latin typeface="Bookman Old Style" pitchFamily="18" charset="0"/>
              </a:rPr>
              <a:t>Ceny platia od </a:t>
            </a:r>
            <a:r>
              <a:rPr lang="sk-SK" sz="600" dirty="0" smtClean="0">
                <a:latin typeface="Bookman Old Style" pitchFamily="18" charset="0"/>
              </a:rPr>
              <a:t>7.10.2023 </a:t>
            </a:r>
            <a:r>
              <a:rPr lang="sk-SK" sz="600" dirty="0">
                <a:latin typeface="Bookman Old Style" pitchFamily="18" charset="0"/>
              </a:rPr>
              <a:t>vrát. </a:t>
            </a:r>
            <a:r>
              <a:rPr lang="sk-SK" sz="600" dirty="0">
                <a:latin typeface="Bookman Old Style" pitchFamily="18" charset="0"/>
              </a:rPr>
              <a:t>10 % DPH, kalkuloval: </a:t>
            </a:r>
            <a:r>
              <a:rPr lang="sk-SK" sz="600" dirty="0" err="1">
                <a:latin typeface="Bookman Old Style" pitchFamily="18" charset="0"/>
              </a:rPr>
              <a:t>Z.Raušlo</a:t>
            </a:r>
            <a:r>
              <a:rPr lang="sk-SK" sz="600" dirty="0">
                <a:latin typeface="Bookman Old Style" pitchFamily="18" charset="0"/>
              </a:rPr>
              <a:t>. Hmotnosť mäsa je uvedená v surovom stave, hmotnosť príloh, kompótov, omáčok a šalátov v hotovom stave po ukončení technologického procesu prípravy. Zoznam </a:t>
            </a:r>
            <a:r>
              <a:rPr lang="sk-SK" sz="600" dirty="0" err="1">
                <a:latin typeface="Bookman Old Style" pitchFamily="18" charset="0"/>
              </a:rPr>
              <a:t>alergénov</a:t>
            </a:r>
            <a:r>
              <a:rPr lang="sk-SK" sz="600" dirty="0">
                <a:latin typeface="Bookman Old Style" pitchFamily="18" charset="0"/>
              </a:rPr>
              <a:t>  poskytneme na požiadanie.</a:t>
            </a:r>
          </a:p>
          <a:p>
            <a:pPr>
              <a:defRPr/>
            </a:pPr>
            <a:endParaRPr lang="de-DE" sz="9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de-DE" sz="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28</Words>
  <Application>Microsoft Office PowerPoint</Application>
  <PresentationFormat>Prezentácia na obrazovke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TEMATIN</dc:creator>
  <cp:lastModifiedBy>TEMATIN</cp:lastModifiedBy>
  <cp:revision>178</cp:revision>
  <dcterms:created xsi:type="dcterms:W3CDTF">2019-04-29T14:45:35Z</dcterms:created>
  <dcterms:modified xsi:type="dcterms:W3CDTF">2023-10-07T09:39:20Z</dcterms:modified>
</cp:coreProperties>
</file>